
<file path=[Content_Types].xml><?xml version="1.0" encoding="utf-8"?>
<Types xmlns="http://schemas.openxmlformats.org/package/2006/content-types">
  <Default Extension="xml" ContentType="application/xml"/>
  <Default Extension="jpeg" ContentType="image/jpe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lvl1pPr>
    <a:lvl2pPr marL="0" marR="0" indent="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lvl2pPr>
    <a:lvl3pPr marL="0" marR="0" indent="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lvl3pPr>
    <a:lvl4pPr marL="0" marR="0" indent="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lvl4pPr>
    <a:lvl5pPr marL="0" marR="0" indent="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lvl5pPr>
    <a:lvl6pPr marL="0" marR="0" indent="35560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lvl6pPr>
    <a:lvl7pPr marL="0" marR="0" indent="71120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lvl7pPr>
    <a:lvl8pPr marL="0" marR="0" indent="106680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lvl8pPr>
    <a:lvl9pPr marL="0" marR="0" indent="142240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ff">
        <a:font>
          <a:latin typeface="Bradley Hand ITC TT-Bold"/>
          <a:ea typeface="Bradley Hand ITC TT-Bold"/>
          <a:cs typeface="Bradley Hand ITC TT-Bold"/>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n" i="off">
        <a:font>
          <a:latin typeface="Bradley Hand ITC TT-Bold"/>
          <a:ea typeface="Bradley Hand ITC TT-Bold"/>
          <a:cs typeface="Bradley Hand ITC TT-Bold"/>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Col>
    <a:lastRow>
      <a:tcTxStyle b="on" i="off">
        <a:font>
          <a:latin typeface="Bradley Hand ITC TT-Bold"/>
          <a:ea typeface="Bradley Hand ITC TT-Bold"/>
          <a:cs typeface="Bradley Hand ITC TT-Bold"/>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lastRow>
    <a:firstRow>
      <a:tcTxStyle b="on" i="off">
        <a:font>
          <a:latin typeface="Bradley Hand ITC TT-Bold"/>
          <a:ea typeface="Bradley Hand ITC TT-Bold"/>
          <a:cs typeface="Bradley Hand ITC TT-Bold"/>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Row>
  </a:tblStyle>
  <a:tblStyle styleId="{D51ADE6A-740E-44AE-83CC-AE7238B6C88D}" styleName="">
    <a:tblBg/>
    <a:wholeTbl>
      <a:tcTxStyle b="on" i="off">
        <a:font>
          <a:latin typeface="Bradley Hand ITC TT-Bold"/>
          <a:ea typeface="Bradley Hand ITC TT-Bold"/>
          <a:cs typeface="Bradley Hand ITC TT-Bold"/>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n" i="off">
        <a:font>
          <a:latin typeface="Bradley Hand ITC TT-Bold"/>
          <a:ea typeface="Bradley Hand ITC TT-Bold"/>
          <a:cs typeface="Bradley Hand ITC TT-Bold"/>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n" i="off">
        <a:font>
          <a:latin typeface="Bradley Hand ITC TT-Bold"/>
          <a:ea typeface="Bradley Hand ITC TT-Bold"/>
          <a:cs typeface="Bradley Hand ITC TT-Bold"/>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n" i="off">
        <a:font>
          <a:latin typeface="Bradley Hand ITC TT-Bold"/>
          <a:ea typeface="Bradley Hand ITC TT-Bold"/>
          <a:cs typeface="Bradley Hand ITC TT-Bold"/>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n" i="off">
        <a:font>
          <a:latin typeface="Bradley Hand ITC TT-Bold"/>
          <a:ea typeface="Bradley Hand ITC TT-Bold"/>
          <a:cs typeface="Bradley Hand ITC TT-Bold"/>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n" i="off">
        <a:font>
          <a:latin typeface="Bradley Hand ITC TT-Bold"/>
          <a:ea typeface="Bradley Hand ITC TT-Bold"/>
          <a:cs typeface="Bradley Hand ITC TT-Bold"/>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n" i="off">
        <a:font>
          <a:latin typeface="Bradley Hand ITC TT-Bold"/>
          <a:ea typeface="Bradley Hand ITC TT-Bold"/>
          <a:cs typeface="Bradley Hand ITC TT-Bold"/>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n" i="off">
        <a:font>
          <a:latin typeface="Bradley Hand ITC TT-Bold"/>
          <a:ea typeface="Bradley Hand ITC TT-Bold"/>
          <a:cs typeface="Bradley Hand ITC TT-Bold"/>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707"/>
  </p:normalViewPr>
  <p:slideViewPr>
    <p:cSldViewPr snapToGrid="0" snapToObjects="1">
      <p:cViewPr varScale="1">
        <p:scale>
          <a:sx n="60" d="100"/>
          <a:sy n="60" d="100"/>
        </p:scale>
        <p:origin x="9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74561248"/>
      </p:ext>
    </p:extLst>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t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t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tif"/><Relationship Id="rId3" Type="http://schemas.openxmlformats.org/officeDocument/2006/relationships/image" Target="../media/image3.t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2387600"/>
            <a:ext cx="11430000" cy="2908300"/>
          </a:xfrm>
          <a:prstGeom prst="rect">
            <a:avLst/>
          </a:prstGeom>
          <a:effectLst>
            <a:outerShdw blurRad="25400" dist="12700" dir="16200000" rotWithShape="0">
              <a:srgbClr val="000000"/>
            </a:outerShdw>
          </a:effectLst>
        </p:spPr>
        <p:txBody>
          <a:bodyPr anchor="b"/>
          <a:lstStyle>
            <a:lvl1pPr>
              <a:lnSpc>
                <a:spcPts val="10000"/>
              </a:lnSpc>
              <a:defRPr sz="8400">
                <a:solidFill>
                  <a:srgbClr val="DFE8F2"/>
                </a:solidFill>
              </a:defRPr>
            </a:lvl1pPr>
          </a:lstStyle>
          <a:p>
            <a:r>
              <a:t>Title Text</a:t>
            </a:r>
          </a:p>
        </p:txBody>
      </p:sp>
      <p:sp>
        <p:nvSpPr>
          <p:cNvPr id="12" name="Body Level One…"/>
          <p:cNvSpPr txBox="1">
            <a:spLocks noGrp="1"/>
          </p:cNvSpPr>
          <p:nvPr>
            <p:ph type="body" sz="half" idx="1"/>
          </p:nvPr>
        </p:nvSpPr>
        <p:spPr>
          <a:xfrm>
            <a:off x="787400" y="5397500"/>
            <a:ext cx="11430000" cy="3187700"/>
          </a:xfrm>
          <a:prstGeom prst="rect">
            <a:avLst/>
          </a:prstGeom>
          <a:effectLst>
            <a:outerShdw blurRad="25400" dist="12700" dir="16200000" rotWithShape="0">
              <a:srgbClr val="000000"/>
            </a:outerShdw>
          </a:effectLst>
        </p:spPr>
        <p:txBody>
          <a:bodyPr anchor="t"/>
          <a:lstStyle>
            <a:lvl1pPr marL="0" indent="0" algn="ctr">
              <a:lnSpc>
                <a:spcPts val="3800"/>
              </a:lnSpc>
              <a:spcBef>
                <a:spcPts val="200"/>
              </a:spcBef>
              <a:buSzTx/>
              <a:buNone/>
              <a:tabLst>
                <a:tab pos="1219200" algn="l"/>
              </a:tabLst>
              <a:defRPr sz="3200">
                <a:solidFill>
                  <a:srgbClr val="DFE8F2"/>
                </a:solidFill>
                <a:latin typeface="+mn-lt"/>
                <a:ea typeface="+mn-ea"/>
                <a:cs typeface="+mn-cs"/>
                <a:sym typeface="Stone Sans Sem ITC TT-Semi"/>
              </a:defRPr>
            </a:lvl1pPr>
            <a:lvl2pPr marL="0" indent="0" algn="ctr">
              <a:lnSpc>
                <a:spcPts val="3800"/>
              </a:lnSpc>
              <a:spcBef>
                <a:spcPts val="200"/>
              </a:spcBef>
              <a:buSzTx/>
              <a:buNone/>
              <a:tabLst>
                <a:tab pos="1219200" algn="l"/>
              </a:tabLst>
              <a:defRPr sz="3200">
                <a:solidFill>
                  <a:srgbClr val="DFE8F2"/>
                </a:solidFill>
                <a:latin typeface="+mn-lt"/>
                <a:ea typeface="+mn-ea"/>
                <a:cs typeface="+mn-cs"/>
                <a:sym typeface="Stone Sans Sem ITC TT-Semi"/>
              </a:defRPr>
            </a:lvl2pPr>
            <a:lvl3pPr marL="0" indent="0" algn="ctr">
              <a:lnSpc>
                <a:spcPts val="3800"/>
              </a:lnSpc>
              <a:spcBef>
                <a:spcPts val="200"/>
              </a:spcBef>
              <a:buSzTx/>
              <a:buNone/>
              <a:tabLst>
                <a:tab pos="1219200" algn="l"/>
              </a:tabLst>
              <a:defRPr sz="3200">
                <a:solidFill>
                  <a:srgbClr val="DFE8F2"/>
                </a:solidFill>
                <a:latin typeface="+mn-lt"/>
                <a:ea typeface="+mn-ea"/>
                <a:cs typeface="+mn-cs"/>
                <a:sym typeface="Stone Sans Sem ITC TT-Semi"/>
              </a:defRPr>
            </a:lvl3pPr>
            <a:lvl4pPr marL="0" indent="0" algn="ctr">
              <a:lnSpc>
                <a:spcPts val="3800"/>
              </a:lnSpc>
              <a:spcBef>
                <a:spcPts val="200"/>
              </a:spcBef>
              <a:buSzTx/>
              <a:buNone/>
              <a:tabLst>
                <a:tab pos="1219200" algn="l"/>
              </a:tabLst>
              <a:defRPr sz="3200">
                <a:solidFill>
                  <a:srgbClr val="DFE8F2"/>
                </a:solidFill>
                <a:latin typeface="+mn-lt"/>
                <a:ea typeface="+mn-ea"/>
                <a:cs typeface="+mn-cs"/>
                <a:sym typeface="Stone Sans Sem ITC TT-Semi"/>
              </a:defRPr>
            </a:lvl4pPr>
            <a:lvl5pPr marL="0" indent="0" algn="ctr">
              <a:lnSpc>
                <a:spcPts val="3800"/>
              </a:lnSpc>
              <a:spcBef>
                <a:spcPts val="200"/>
              </a:spcBef>
              <a:buSzTx/>
              <a:buNone/>
              <a:tabLst>
                <a:tab pos="1219200" algn="l"/>
              </a:tabLst>
              <a:defRPr sz="3200">
                <a:solidFill>
                  <a:srgbClr val="DFE8F2"/>
                </a:solidFill>
                <a:latin typeface="+mn-lt"/>
                <a:ea typeface="+mn-ea"/>
                <a:cs typeface="+mn-cs"/>
                <a:sym typeface="Stone Sans Sem ITC TT-Semi"/>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18503" y="9271000"/>
            <a:ext cx="367793" cy="355600"/>
          </a:xfrm>
          <a:prstGeom prst="rect">
            <a:avLst/>
          </a:prstGeom>
          <a:effectLst>
            <a:outerShdw blurRad="25400" dist="12700" dir="16200000" rotWithShape="0">
              <a:srgbClr val="000000"/>
            </a:outerShdw>
          </a:effectLst>
        </p:spPr>
        <p:txBody>
          <a:bodyPr/>
          <a:lstStyle>
            <a:lvl1pPr algn="ctr">
              <a:lnSpc>
                <a:spcPts val="2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n-lt"/>
                <a:ea typeface="+mn-ea"/>
                <a:cs typeface="+mn-cs"/>
                <a:sym typeface="Stone Sans Sem ITC TT-Semi"/>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89" name="Title Text"/>
          <p:cNvSpPr txBox="1">
            <a:spLocks noGrp="1"/>
          </p:cNvSpPr>
          <p:nvPr>
            <p:ph type="title"/>
          </p:nvPr>
        </p:nvSpPr>
        <p:spPr>
          <a:xfrm>
            <a:off x="1866900" y="1409700"/>
            <a:ext cx="9271000" cy="1714500"/>
          </a:xfrm>
          <a:prstGeom prst="rect">
            <a:avLst/>
          </a:prstGeom>
        </p:spPr>
        <p:txBody>
          <a:bodyPr/>
          <a:lstStyle>
            <a:lvl1pPr algn="l"/>
          </a:lstStyle>
          <a:p>
            <a:r>
              <a:t>Title Text</a:t>
            </a:r>
          </a:p>
        </p:txBody>
      </p:sp>
      <p:sp>
        <p:nvSpPr>
          <p:cNvPr id="90" name="Body Level One…"/>
          <p:cNvSpPr txBox="1">
            <a:spLocks noGrp="1"/>
          </p:cNvSpPr>
          <p:nvPr>
            <p:ph type="body" sz="half" idx="1"/>
          </p:nvPr>
        </p:nvSpPr>
        <p:spPr>
          <a:xfrm>
            <a:off x="1447800" y="3124200"/>
            <a:ext cx="4635500" cy="5664200"/>
          </a:xfrm>
          <a:prstGeom prst="rect">
            <a:avLst/>
          </a:prstGeom>
        </p:spPr>
        <p:txBody>
          <a:bodyPr/>
          <a:lstStyle>
            <a:lvl1pPr marL="646664" indent="-456164">
              <a:lnSpc>
                <a:spcPts val="3800"/>
              </a:lnSpc>
              <a:spcBef>
                <a:spcPts val="3600"/>
              </a:spcBef>
              <a:buBlip>
                <a:blip r:embed="rId2"/>
              </a:buBlip>
              <a:tabLst>
                <a:tab pos="1168400" algn="l"/>
              </a:tabLst>
              <a:defRPr sz="3200"/>
            </a:lvl1pPr>
            <a:lvl2pPr marL="1142157" indent="-456164">
              <a:lnSpc>
                <a:spcPts val="3800"/>
              </a:lnSpc>
              <a:spcBef>
                <a:spcPts val="3600"/>
              </a:spcBef>
              <a:buBlip>
                <a:blip r:embed="rId2"/>
              </a:buBlip>
              <a:tabLst>
                <a:tab pos="1663700" algn="l"/>
              </a:tabLst>
              <a:defRPr sz="3200"/>
            </a:lvl2pPr>
            <a:lvl3pPr marL="1635029" indent="-456164">
              <a:lnSpc>
                <a:spcPts val="3800"/>
              </a:lnSpc>
              <a:spcBef>
                <a:spcPts val="3600"/>
              </a:spcBef>
              <a:buBlip>
                <a:blip r:embed="rId2"/>
              </a:buBlip>
              <a:tabLst>
                <a:tab pos="2159000" algn="l"/>
              </a:tabLst>
              <a:defRPr sz="3200"/>
            </a:lvl3pPr>
            <a:lvl4pPr marL="2136679" indent="-456164">
              <a:lnSpc>
                <a:spcPts val="3800"/>
              </a:lnSpc>
              <a:spcBef>
                <a:spcPts val="3600"/>
              </a:spcBef>
              <a:buBlip>
                <a:blip r:embed="rId2"/>
              </a:buBlip>
              <a:tabLst>
                <a:tab pos="2654300" algn="l"/>
              </a:tabLst>
              <a:defRPr sz="3200"/>
            </a:lvl4pPr>
            <a:lvl5pPr marL="2620587" indent="-456164">
              <a:lnSpc>
                <a:spcPts val="3800"/>
              </a:lnSpc>
              <a:spcBef>
                <a:spcPts val="3600"/>
              </a:spcBef>
              <a:buBlip>
                <a:blip r:embed="rId2"/>
              </a:buBlip>
              <a:tabLst>
                <a:tab pos="3149600" algn="l"/>
              </a:tabLst>
              <a:defRPr sz="32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98" name="Title Text"/>
          <p:cNvSpPr txBox="1">
            <a:spLocks noGrp="1"/>
          </p:cNvSpPr>
          <p:nvPr>
            <p:ph type="title"/>
          </p:nvPr>
        </p:nvSpPr>
        <p:spPr>
          <a:xfrm>
            <a:off x="1866900" y="1409700"/>
            <a:ext cx="9271000" cy="1714500"/>
          </a:xfrm>
          <a:prstGeom prst="rect">
            <a:avLst/>
          </a:prstGeom>
        </p:spPr>
        <p:txBody>
          <a:bodyPr/>
          <a:lstStyle/>
          <a:p>
            <a:r>
              <a:t>Title Text</a:t>
            </a:r>
          </a:p>
        </p:txBody>
      </p:sp>
      <p:sp>
        <p:nvSpPr>
          <p:cNvPr id="99" name="Body Level One…"/>
          <p:cNvSpPr txBox="1">
            <a:spLocks noGrp="1"/>
          </p:cNvSpPr>
          <p:nvPr>
            <p:ph type="body" sz="quarter" idx="1"/>
          </p:nvPr>
        </p:nvSpPr>
        <p:spPr>
          <a:xfrm>
            <a:off x="8051800" y="3124200"/>
            <a:ext cx="3683000" cy="5664200"/>
          </a:xfrm>
          <a:prstGeom prst="rect">
            <a:avLst/>
          </a:prstGeom>
        </p:spPr>
        <p:txBody>
          <a:bodyPr/>
          <a:lstStyle>
            <a:lvl1pPr marL="646664" indent="-456164">
              <a:lnSpc>
                <a:spcPts val="3800"/>
              </a:lnSpc>
              <a:spcBef>
                <a:spcPts val="3600"/>
              </a:spcBef>
              <a:buBlip>
                <a:blip r:embed="rId2"/>
              </a:buBlip>
              <a:tabLst>
                <a:tab pos="1168400" algn="l"/>
              </a:tabLst>
              <a:defRPr sz="3200"/>
            </a:lvl1pPr>
            <a:lvl2pPr marL="1142157" indent="-456164">
              <a:lnSpc>
                <a:spcPts val="3800"/>
              </a:lnSpc>
              <a:spcBef>
                <a:spcPts val="3600"/>
              </a:spcBef>
              <a:buBlip>
                <a:blip r:embed="rId2"/>
              </a:buBlip>
              <a:tabLst>
                <a:tab pos="1663700" algn="l"/>
              </a:tabLst>
              <a:defRPr sz="3200"/>
            </a:lvl2pPr>
            <a:lvl3pPr marL="1635029" indent="-456164">
              <a:lnSpc>
                <a:spcPts val="3800"/>
              </a:lnSpc>
              <a:spcBef>
                <a:spcPts val="3600"/>
              </a:spcBef>
              <a:buBlip>
                <a:blip r:embed="rId2"/>
              </a:buBlip>
              <a:tabLst>
                <a:tab pos="2159000" algn="l"/>
              </a:tabLst>
              <a:defRPr sz="3200"/>
            </a:lvl3pPr>
            <a:lvl4pPr marL="2136679" indent="-456164">
              <a:lnSpc>
                <a:spcPts val="3800"/>
              </a:lnSpc>
              <a:spcBef>
                <a:spcPts val="3600"/>
              </a:spcBef>
              <a:buBlip>
                <a:blip r:embed="rId2"/>
              </a:buBlip>
              <a:tabLst>
                <a:tab pos="2654300" algn="l"/>
              </a:tabLst>
              <a:defRPr sz="3200"/>
            </a:lvl4pPr>
            <a:lvl5pPr marL="2620587" indent="-456164">
              <a:lnSpc>
                <a:spcPts val="3800"/>
              </a:lnSpc>
              <a:spcBef>
                <a:spcPts val="3600"/>
              </a:spcBef>
              <a:buBlip>
                <a:blip r:embed="rId2"/>
              </a:buBlip>
              <a:tabLst>
                <a:tab pos="3149600" algn="l"/>
              </a:tabLst>
              <a:defRPr sz="32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866900" y="1409700"/>
            <a:ext cx="9271000" cy="1714500"/>
          </a:xfrm>
          <a:prstGeom prst="rect">
            <a:avLst/>
          </a:prstGeom>
        </p:spPr>
        <p:txBody>
          <a:bodyPr/>
          <a:lstStyle>
            <a:lvl1pPr algn="l"/>
          </a:lstStyle>
          <a:p>
            <a:r>
              <a:t>Title Text</a:t>
            </a:r>
          </a:p>
        </p:txBody>
      </p:sp>
      <p:sp>
        <p:nvSpPr>
          <p:cNvPr id="21" name="Body Level One…"/>
          <p:cNvSpPr txBox="1">
            <a:spLocks noGrp="1"/>
          </p:cNvSpPr>
          <p:nvPr>
            <p:ph type="body" idx="1"/>
          </p:nvPr>
        </p:nvSpPr>
        <p:spPr>
          <a:xfrm>
            <a:off x="1270000" y="3124200"/>
            <a:ext cx="10464800" cy="5664200"/>
          </a:xfrm>
          <a:prstGeom prst="rect">
            <a:avLst/>
          </a:prstGeom>
        </p:spPr>
        <p:txBody>
          <a:bodyPr/>
          <a:lstStyle>
            <a:lvl1pPr>
              <a:spcBef>
                <a:spcPts val="2200"/>
              </a:spcBef>
              <a:buBlip>
                <a:blip r:embed="rId2"/>
              </a:buBlip>
            </a:lvl1pPr>
            <a:lvl2pPr>
              <a:spcBef>
                <a:spcPts val="2200"/>
              </a:spcBef>
              <a:buBlip>
                <a:blip r:embed="rId2"/>
              </a:buBlip>
            </a:lvl2pPr>
            <a:lvl3pPr>
              <a:spcBef>
                <a:spcPts val="2200"/>
              </a:spcBef>
              <a:buBlip>
                <a:blip r:embed="rId2"/>
              </a:buBlip>
            </a:lvl3pPr>
            <a:lvl4pPr>
              <a:spcBef>
                <a:spcPts val="2200"/>
              </a:spcBef>
              <a:buBlip>
                <a:blip r:embed="rId2"/>
              </a:buBlip>
            </a:lvl4pPr>
            <a:lvl5pPr>
              <a:spcBef>
                <a:spcPts val="22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4" name="Title Text"/>
          <p:cNvSpPr txBox="1">
            <a:spLocks noGrp="1"/>
          </p:cNvSpPr>
          <p:nvPr>
            <p:ph type="title"/>
          </p:nvPr>
        </p:nvSpPr>
        <p:spPr>
          <a:xfrm>
            <a:off x="1866900" y="1409700"/>
            <a:ext cx="9271000" cy="1714500"/>
          </a:xfrm>
          <a:prstGeom prst="rect">
            <a:avLst/>
          </a:prstGeom>
        </p:spPr>
        <p:txBody>
          <a:bodyPr/>
          <a:lstStyle/>
          <a:p>
            <a:r>
              <a:t>Title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 name="Title Text"/>
          <p:cNvSpPr txBox="1">
            <a:spLocks noGrp="1"/>
          </p:cNvSpPr>
          <p:nvPr>
            <p:ph type="title"/>
          </p:nvPr>
        </p:nvSpPr>
        <p:spPr>
          <a:xfrm>
            <a:off x="787400" y="3568700"/>
            <a:ext cx="11430000" cy="2908300"/>
          </a:xfrm>
          <a:prstGeom prst="rect">
            <a:avLst/>
          </a:prstGeom>
          <a:effectLst>
            <a:outerShdw blurRad="25400" dist="12700" dir="16200000" rotWithShape="0">
              <a:srgbClr val="000000"/>
            </a:outerShdw>
          </a:effectLst>
        </p:spPr>
        <p:txBody>
          <a:bodyPr/>
          <a:lstStyle>
            <a:lvl1pPr>
              <a:lnSpc>
                <a:spcPts val="10000"/>
              </a:lnSpc>
              <a:defRPr sz="8400">
                <a:solidFill>
                  <a:srgbClr val="DFE8F2"/>
                </a:solidFill>
              </a:defRPr>
            </a:lvl1pPr>
          </a:lstStyle>
          <a:p>
            <a:r>
              <a:t>Title Text</a:t>
            </a:r>
          </a:p>
        </p:txBody>
      </p:sp>
      <p:sp>
        <p:nvSpPr>
          <p:cNvPr id="53" name="Slide Number"/>
          <p:cNvSpPr txBox="1">
            <a:spLocks noGrp="1"/>
          </p:cNvSpPr>
          <p:nvPr>
            <p:ph type="sldNum" sz="quarter" idx="2"/>
          </p:nvPr>
        </p:nvSpPr>
        <p:spPr>
          <a:xfrm>
            <a:off x="6318503" y="9271000"/>
            <a:ext cx="367793" cy="355600"/>
          </a:xfrm>
          <a:prstGeom prst="rect">
            <a:avLst/>
          </a:prstGeom>
          <a:effectLst>
            <a:outerShdw blurRad="25400" dist="12700" dir="16200000" rotWithShape="0">
              <a:srgbClr val="000000"/>
            </a:outerShdw>
          </a:effectLst>
        </p:spPr>
        <p:txBody>
          <a:bodyPr/>
          <a:lstStyle>
            <a:lvl1pPr algn="ctr">
              <a:lnSpc>
                <a:spcPts val="2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n-lt"/>
                <a:ea typeface="+mn-ea"/>
                <a:cs typeface="+mn-cs"/>
                <a:sym typeface="Stone Sans Sem ITC TT-Sem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pic>
        <p:nvPicPr>
          <p:cNvPr id="60" name="Notebook_photo-h.tif" descr="Notebook_photo-h.tif"/>
          <p:cNvPicPr>
            <a:picLocks noChangeAspect="1"/>
          </p:cNvPicPr>
          <p:nvPr/>
        </p:nvPicPr>
        <p:blipFill>
          <a:blip r:embed="rId2">
            <a:extLst/>
          </a:blip>
          <a:stretch>
            <a:fillRect/>
          </a:stretch>
        </p:blipFill>
        <p:spPr>
          <a:xfrm>
            <a:off x="0" y="0"/>
            <a:ext cx="13004800" cy="9753600"/>
          </a:xfrm>
          <a:prstGeom prst="rect">
            <a:avLst/>
          </a:prstGeom>
          <a:ln w="12700">
            <a:miter lim="400000"/>
          </a:ln>
          <a:effectLst>
            <a:outerShdw blurRad="25400" dist="25400" dir="5400000" rotWithShape="0">
              <a:srgbClr val="000000">
                <a:alpha val="50000"/>
              </a:srgbClr>
            </a:outerShdw>
          </a:effectLst>
        </p:spPr>
      </p:pic>
      <p:sp>
        <p:nvSpPr>
          <p:cNvPr id="61" name="Title Text"/>
          <p:cNvSpPr txBox="1">
            <a:spLocks noGrp="1"/>
          </p:cNvSpPr>
          <p:nvPr>
            <p:ph type="title"/>
          </p:nvPr>
        </p:nvSpPr>
        <p:spPr>
          <a:xfrm>
            <a:off x="787400" y="7543800"/>
            <a:ext cx="11430000" cy="1689100"/>
          </a:xfrm>
          <a:prstGeom prst="rect">
            <a:avLst/>
          </a:prstGeom>
          <a:effectLst>
            <a:outerShdw blurRad="25400" dist="12700" dir="16200000" rotWithShape="0">
              <a:srgbClr val="000000"/>
            </a:outerShdw>
          </a:effectLst>
        </p:spPr>
        <p:txBody>
          <a:bodyPr/>
          <a:lstStyle>
            <a:lvl1pPr>
              <a:lnSpc>
                <a:spcPts val="9100"/>
              </a:lnSpc>
              <a:defRPr sz="7600">
                <a:solidFill>
                  <a:srgbClr val="DFE8F2"/>
                </a:solidFill>
              </a:defRPr>
            </a:lvl1pPr>
          </a:lstStyle>
          <a:p>
            <a:r>
              <a:t>Title Text</a:t>
            </a:r>
          </a:p>
        </p:txBody>
      </p:sp>
      <p:sp>
        <p:nvSpPr>
          <p:cNvPr id="62" name="Slide Number"/>
          <p:cNvSpPr txBox="1">
            <a:spLocks noGrp="1"/>
          </p:cNvSpPr>
          <p:nvPr>
            <p:ph type="sldNum" sz="quarter" idx="2"/>
          </p:nvPr>
        </p:nvSpPr>
        <p:spPr>
          <a:xfrm>
            <a:off x="6318503" y="9271000"/>
            <a:ext cx="367793" cy="355600"/>
          </a:xfrm>
          <a:prstGeom prst="rect">
            <a:avLst/>
          </a:prstGeom>
          <a:effectLst>
            <a:outerShdw blurRad="25400" dist="12700" dir="16200000" rotWithShape="0">
              <a:srgbClr val="000000"/>
            </a:outerShdw>
          </a:effectLst>
        </p:spPr>
        <p:txBody>
          <a:bodyPr/>
          <a:lstStyle>
            <a:lvl1pPr algn="ctr">
              <a:lnSpc>
                <a:spcPts val="2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n-lt"/>
                <a:ea typeface="+mn-ea"/>
                <a:cs typeface="+mn-cs"/>
                <a:sym typeface="Stone Sans Sem ITC TT-Semi"/>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pic>
        <p:nvPicPr>
          <p:cNvPr id="69" name="Notebook_photo-v.tif" descr="Notebook_photo-v.tif"/>
          <p:cNvPicPr>
            <a:picLocks noChangeAspect="1"/>
          </p:cNvPicPr>
          <p:nvPr/>
        </p:nvPicPr>
        <p:blipFill>
          <a:blip r:embed="rId2">
            <a:extLst/>
          </a:blip>
          <a:stretch>
            <a:fillRect/>
          </a:stretch>
        </p:blipFill>
        <p:spPr>
          <a:xfrm>
            <a:off x="0" y="0"/>
            <a:ext cx="13004800" cy="9753600"/>
          </a:xfrm>
          <a:prstGeom prst="rect">
            <a:avLst/>
          </a:prstGeom>
          <a:ln w="12700">
            <a:miter lim="400000"/>
          </a:ln>
          <a:effectLst>
            <a:outerShdw blurRad="25400" dist="25400" dir="5400000" rotWithShape="0">
              <a:srgbClr val="000000">
                <a:alpha val="50000"/>
              </a:srgbClr>
            </a:outerShdw>
          </a:effectLst>
        </p:spPr>
      </p:pic>
      <p:sp>
        <p:nvSpPr>
          <p:cNvPr id="70" name="Title Text"/>
          <p:cNvSpPr txBox="1">
            <a:spLocks noGrp="1"/>
          </p:cNvSpPr>
          <p:nvPr>
            <p:ph type="title"/>
          </p:nvPr>
        </p:nvSpPr>
        <p:spPr>
          <a:xfrm>
            <a:off x="444500" y="2476500"/>
            <a:ext cx="6248400" cy="2819400"/>
          </a:xfrm>
          <a:prstGeom prst="rect">
            <a:avLst/>
          </a:prstGeom>
          <a:effectLst>
            <a:outerShdw blurRad="25400" dist="12700" dir="16200000" rotWithShape="0">
              <a:srgbClr val="000000"/>
            </a:outerShdw>
          </a:effectLst>
        </p:spPr>
        <p:txBody>
          <a:bodyPr anchor="b"/>
          <a:lstStyle>
            <a:lvl1pPr>
              <a:lnSpc>
                <a:spcPts val="9100"/>
              </a:lnSpc>
              <a:defRPr sz="7600">
                <a:solidFill>
                  <a:srgbClr val="DFE8F2"/>
                </a:solidFill>
              </a:defRPr>
            </a:lvl1pPr>
          </a:lstStyle>
          <a:p>
            <a:r>
              <a:t>Title Text</a:t>
            </a:r>
          </a:p>
        </p:txBody>
      </p:sp>
      <p:sp>
        <p:nvSpPr>
          <p:cNvPr id="71" name="Body Level One…"/>
          <p:cNvSpPr txBox="1">
            <a:spLocks noGrp="1"/>
          </p:cNvSpPr>
          <p:nvPr>
            <p:ph type="body" sz="quarter" idx="1"/>
          </p:nvPr>
        </p:nvSpPr>
        <p:spPr>
          <a:xfrm>
            <a:off x="444500" y="5397500"/>
            <a:ext cx="6248400" cy="2514600"/>
          </a:xfrm>
          <a:prstGeom prst="rect">
            <a:avLst/>
          </a:prstGeom>
          <a:effectLst>
            <a:outerShdw blurRad="25400" dist="12700" dir="16200000" rotWithShape="0">
              <a:srgbClr val="000000"/>
            </a:outerShdw>
          </a:effectLst>
        </p:spPr>
        <p:txBody>
          <a:bodyPr anchor="t"/>
          <a:lstStyle>
            <a:lvl1pPr marL="0" indent="0" algn="ctr">
              <a:lnSpc>
                <a:spcPts val="4300"/>
              </a:lnSpc>
              <a:spcBef>
                <a:spcPts val="200"/>
              </a:spcBef>
              <a:buSzTx/>
              <a:buNone/>
              <a:tabLst>
                <a:tab pos="1219200" algn="l"/>
              </a:tabLst>
              <a:defRPr sz="3600">
                <a:solidFill>
                  <a:srgbClr val="DFE8F2"/>
                </a:solidFill>
                <a:latin typeface="+mn-lt"/>
                <a:ea typeface="+mn-ea"/>
                <a:cs typeface="+mn-cs"/>
                <a:sym typeface="Stone Sans Sem ITC TT-Semi"/>
              </a:defRPr>
            </a:lvl1pPr>
            <a:lvl2pPr marL="0" indent="0" algn="ctr">
              <a:lnSpc>
                <a:spcPts val="4300"/>
              </a:lnSpc>
              <a:spcBef>
                <a:spcPts val="200"/>
              </a:spcBef>
              <a:buSzTx/>
              <a:buNone/>
              <a:tabLst>
                <a:tab pos="1219200" algn="l"/>
              </a:tabLst>
              <a:defRPr sz="3600">
                <a:solidFill>
                  <a:srgbClr val="DFE8F2"/>
                </a:solidFill>
                <a:latin typeface="+mn-lt"/>
                <a:ea typeface="+mn-ea"/>
                <a:cs typeface="+mn-cs"/>
                <a:sym typeface="Stone Sans Sem ITC TT-Semi"/>
              </a:defRPr>
            </a:lvl2pPr>
            <a:lvl3pPr marL="0" indent="0" algn="ctr">
              <a:lnSpc>
                <a:spcPts val="4300"/>
              </a:lnSpc>
              <a:spcBef>
                <a:spcPts val="200"/>
              </a:spcBef>
              <a:buSzTx/>
              <a:buNone/>
              <a:tabLst>
                <a:tab pos="1219200" algn="l"/>
              </a:tabLst>
              <a:defRPr sz="3600">
                <a:solidFill>
                  <a:srgbClr val="DFE8F2"/>
                </a:solidFill>
                <a:latin typeface="+mn-lt"/>
                <a:ea typeface="+mn-ea"/>
                <a:cs typeface="+mn-cs"/>
                <a:sym typeface="Stone Sans Sem ITC TT-Semi"/>
              </a:defRPr>
            </a:lvl3pPr>
            <a:lvl4pPr marL="0" indent="0" algn="ctr">
              <a:lnSpc>
                <a:spcPts val="4300"/>
              </a:lnSpc>
              <a:spcBef>
                <a:spcPts val="200"/>
              </a:spcBef>
              <a:buSzTx/>
              <a:buNone/>
              <a:tabLst>
                <a:tab pos="1219200" algn="l"/>
              </a:tabLst>
              <a:defRPr sz="3600">
                <a:solidFill>
                  <a:srgbClr val="DFE8F2"/>
                </a:solidFill>
                <a:latin typeface="+mn-lt"/>
                <a:ea typeface="+mn-ea"/>
                <a:cs typeface="+mn-cs"/>
                <a:sym typeface="Stone Sans Sem ITC TT-Semi"/>
              </a:defRPr>
            </a:lvl4pPr>
            <a:lvl5pPr marL="0" indent="0" algn="ctr">
              <a:lnSpc>
                <a:spcPts val="4300"/>
              </a:lnSpc>
              <a:spcBef>
                <a:spcPts val="200"/>
              </a:spcBef>
              <a:buSzTx/>
              <a:buNone/>
              <a:tabLst>
                <a:tab pos="1219200" algn="l"/>
              </a:tabLst>
              <a:defRPr sz="3600">
                <a:solidFill>
                  <a:srgbClr val="DFE8F2"/>
                </a:solidFill>
                <a:latin typeface="+mn-lt"/>
                <a:ea typeface="+mn-ea"/>
                <a:cs typeface="+mn-cs"/>
                <a:sym typeface="Stone Sans Sem ITC TT-Semi"/>
              </a:defRPr>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6318503" y="9271000"/>
            <a:ext cx="367793" cy="355600"/>
          </a:xfrm>
          <a:prstGeom prst="rect">
            <a:avLst/>
          </a:prstGeom>
          <a:effectLst>
            <a:outerShdw blurRad="25400" dist="12700" dir="16200000" rotWithShape="0">
              <a:srgbClr val="000000"/>
            </a:outerShdw>
          </a:effectLst>
        </p:spPr>
        <p:txBody>
          <a:bodyPr/>
          <a:lstStyle>
            <a:lvl1pPr algn="ctr">
              <a:lnSpc>
                <a:spcPts val="2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FFFFFF"/>
                </a:solidFill>
                <a:latin typeface="+mn-lt"/>
                <a:ea typeface="+mn-ea"/>
                <a:cs typeface="+mn-cs"/>
                <a:sym typeface="Stone Sans Sem ITC TT-Semi"/>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60606"/>
        </a:solidFill>
        <a:effectLst/>
      </p:bgPr>
    </p:bg>
    <p:spTree>
      <p:nvGrpSpPr>
        <p:cNvPr id="1" name=""/>
        <p:cNvGrpSpPr/>
        <p:nvPr/>
      </p:nvGrpSpPr>
      <p:grpSpPr>
        <a:xfrm>
          <a:off x="0" y="0"/>
          <a:ext cx="0" cy="0"/>
          <a:chOff x="0" y="0"/>
          <a:chExt cx="0" cy="0"/>
        </a:xfrm>
      </p:grpSpPr>
      <p:pic>
        <p:nvPicPr>
          <p:cNvPr id="79" name="Notebook_photo-bullets.tif" descr="Notebook_photo-bullets.tif"/>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80" name="Title Text"/>
          <p:cNvSpPr txBox="1">
            <a:spLocks noGrp="1"/>
          </p:cNvSpPr>
          <p:nvPr>
            <p:ph type="title"/>
          </p:nvPr>
        </p:nvSpPr>
        <p:spPr>
          <a:xfrm>
            <a:off x="1866900" y="1409700"/>
            <a:ext cx="9271000" cy="1714500"/>
          </a:xfrm>
          <a:prstGeom prst="rect">
            <a:avLst/>
          </a:prstGeom>
        </p:spPr>
        <p:txBody>
          <a:bodyPr/>
          <a:lstStyle>
            <a:lvl1pPr algn="l"/>
          </a:lstStyle>
          <a:p>
            <a:r>
              <a:t>Title Text</a:t>
            </a:r>
          </a:p>
        </p:txBody>
      </p:sp>
      <p:sp>
        <p:nvSpPr>
          <p:cNvPr id="81" name="Body Level One…"/>
          <p:cNvSpPr txBox="1">
            <a:spLocks noGrp="1"/>
          </p:cNvSpPr>
          <p:nvPr>
            <p:ph type="body" sz="half" idx="1"/>
          </p:nvPr>
        </p:nvSpPr>
        <p:spPr>
          <a:xfrm>
            <a:off x="1447800" y="3124200"/>
            <a:ext cx="4635500" cy="5664200"/>
          </a:xfrm>
          <a:prstGeom prst="rect">
            <a:avLst/>
          </a:prstGeom>
        </p:spPr>
        <p:txBody>
          <a:bodyPr/>
          <a:lstStyle>
            <a:lvl1pPr marL="646664" indent="-456164">
              <a:lnSpc>
                <a:spcPts val="3800"/>
              </a:lnSpc>
              <a:spcBef>
                <a:spcPts val="3600"/>
              </a:spcBef>
              <a:buBlip>
                <a:blip r:embed="rId3"/>
              </a:buBlip>
              <a:tabLst>
                <a:tab pos="1168400" algn="l"/>
              </a:tabLst>
              <a:defRPr sz="3200"/>
            </a:lvl1pPr>
            <a:lvl2pPr marL="1142157" indent="-456164">
              <a:lnSpc>
                <a:spcPts val="3800"/>
              </a:lnSpc>
              <a:spcBef>
                <a:spcPts val="3600"/>
              </a:spcBef>
              <a:buBlip>
                <a:blip r:embed="rId3"/>
              </a:buBlip>
              <a:tabLst>
                <a:tab pos="1663700" algn="l"/>
              </a:tabLst>
              <a:defRPr sz="3200"/>
            </a:lvl2pPr>
            <a:lvl3pPr marL="1635029" indent="-456164">
              <a:lnSpc>
                <a:spcPts val="3800"/>
              </a:lnSpc>
              <a:spcBef>
                <a:spcPts val="3600"/>
              </a:spcBef>
              <a:buBlip>
                <a:blip r:embed="rId3"/>
              </a:buBlip>
              <a:tabLst>
                <a:tab pos="2159000" algn="l"/>
              </a:tabLst>
              <a:defRPr sz="3200"/>
            </a:lvl3pPr>
            <a:lvl4pPr marL="2136679" indent="-456164">
              <a:lnSpc>
                <a:spcPts val="3800"/>
              </a:lnSpc>
              <a:spcBef>
                <a:spcPts val="3600"/>
              </a:spcBef>
              <a:buBlip>
                <a:blip r:embed="rId3"/>
              </a:buBlip>
              <a:tabLst>
                <a:tab pos="2654300" algn="l"/>
              </a:tabLst>
              <a:defRPr sz="3200"/>
            </a:lvl4pPr>
            <a:lvl5pPr marL="2620587" indent="-456164">
              <a:lnSpc>
                <a:spcPts val="3800"/>
              </a:lnSpc>
              <a:spcBef>
                <a:spcPts val="3600"/>
              </a:spcBef>
              <a:buBlip>
                <a:blip r:embed="rId3"/>
              </a:buBlip>
              <a:tabLst>
                <a:tab pos="3149600" algn="l"/>
              </a:tabLst>
              <a:defRPr sz="32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727200"/>
            <a:ext cx="10464800" cy="706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14"/>
              </a:buBlip>
            </a:lvl1pPr>
            <a:lvl2pPr>
              <a:buBlip>
                <a:blip r:embed="rId14"/>
              </a:buBlip>
              <a:tabLst>
                <a:tab pos="1917700" algn="l"/>
              </a:tabLst>
            </a:lvl2pPr>
            <a:lvl3pPr>
              <a:buBlip>
                <a:blip r:embed="rId14"/>
              </a:buBlip>
              <a:tabLst>
                <a:tab pos="2565400" algn="l"/>
              </a:tabLst>
            </a:lvl3pPr>
            <a:lvl4pPr>
              <a:buBlip>
                <a:blip r:embed="rId14"/>
              </a:buBlip>
              <a:tabLst>
                <a:tab pos="3213100" algn="l"/>
              </a:tabLst>
            </a:lvl4pPr>
            <a:lvl5pPr>
              <a:buBlip>
                <a:blip r:embed="rId14"/>
              </a:buBlip>
              <a:tabLst>
                <a:tab pos="3860800" algn="l"/>
              </a:tabLst>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866900" y="1409700"/>
            <a:ext cx="9334500" cy="1714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r>
              <a:t>Title Text</a:t>
            </a:r>
          </a:p>
        </p:txBody>
      </p:sp>
      <p:sp>
        <p:nvSpPr>
          <p:cNvPr id="4" name="Slide Number"/>
          <p:cNvSpPr txBox="1">
            <a:spLocks noGrp="1"/>
          </p:cNvSpPr>
          <p:nvPr>
            <p:ph type="sldNum" sz="quarter" idx="2"/>
          </p:nvPr>
        </p:nvSpPr>
        <p:spPr>
          <a:xfrm>
            <a:off x="12323066" y="8902700"/>
            <a:ext cx="415037" cy="457200"/>
          </a:xfrm>
          <a:prstGeom prst="rect">
            <a:avLst/>
          </a:prstGeom>
          <a:ln w="12700">
            <a:miter lim="400000"/>
          </a:ln>
        </p:spPr>
        <p:txBody>
          <a:bodyPr wrap="none" lIns="38100" tIns="38100" rIns="38100" bIns="38100" anchor="b">
            <a:spAutoFit/>
          </a:bodyPr>
          <a:lstStyle>
            <a:lvl1pPr algn="r">
              <a:lnSpc>
                <a:spcPts val="2800"/>
              </a:lnSpc>
              <a:spcBef>
                <a:spcPts val="0"/>
              </a:spcBef>
              <a:tabLst>
                <a:tab pos="1066800" algn="l"/>
              </a:tabLst>
              <a:defRPr sz="2400">
                <a:solidFill>
                  <a:srgbClr val="000000"/>
                </a:solidFill>
                <a:latin typeface="Bradley Hand ITC TT-Bold"/>
                <a:ea typeface="Bradley Hand ITC TT-Bold"/>
                <a:cs typeface="Bradley Hand ITC TT-Bold"/>
                <a:sym typeface="Bradley Hand ITC TT-Bol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57200" latinLnBrk="0">
        <a:lnSpc>
          <a:spcPts val="7600"/>
        </a:lnSpc>
        <a:spcBef>
          <a:spcPts val="200"/>
        </a:spcBef>
        <a:spcAft>
          <a:spcPts val="0"/>
        </a:spcAft>
        <a:buClrTx/>
        <a:buSzTx/>
        <a:buFontTx/>
        <a:buNone/>
        <a:tabLst>
          <a:tab pos="1219200" algn="l"/>
        </a:tabLst>
        <a:defRPr sz="6400" b="0" i="0" u="none" strike="noStrike" cap="none" spc="0" baseline="0">
          <a:ln>
            <a:noFill/>
          </a:ln>
          <a:solidFill>
            <a:srgbClr val="4C4C4F"/>
          </a:solidFill>
          <a:uFillTx/>
          <a:latin typeface="+mn-lt"/>
          <a:ea typeface="+mn-ea"/>
          <a:cs typeface="+mn-cs"/>
          <a:sym typeface="Stone Sans Sem ITC TT-Semi"/>
        </a:defRPr>
      </a:lvl1pPr>
      <a:lvl2pPr marL="0" marR="0" indent="228600" algn="ctr" defTabSz="457200" latinLnBrk="0">
        <a:lnSpc>
          <a:spcPts val="7600"/>
        </a:lnSpc>
        <a:spcBef>
          <a:spcPts val="200"/>
        </a:spcBef>
        <a:spcAft>
          <a:spcPts val="0"/>
        </a:spcAft>
        <a:buClrTx/>
        <a:buSzTx/>
        <a:buFontTx/>
        <a:buNone/>
        <a:tabLst>
          <a:tab pos="1219200" algn="l"/>
        </a:tabLst>
        <a:defRPr sz="6400" b="0" i="0" u="none" strike="noStrike" cap="none" spc="0" baseline="0">
          <a:ln>
            <a:noFill/>
          </a:ln>
          <a:solidFill>
            <a:srgbClr val="4C4C4F"/>
          </a:solidFill>
          <a:uFillTx/>
          <a:latin typeface="+mn-lt"/>
          <a:ea typeface="+mn-ea"/>
          <a:cs typeface="+mn-cs"/>
          <a:sym typeface="Stone Sans Sem ITC TT-Semi"/>
        </a:defRPr>
      </a:lvl2pPr>
      <a:lvl3pPr marL="0" marR="0" indent="457200" algn="ctr" defTabSz="457200" latinLnBrk="0">
        <a:lnSpc>
          <a:spcPts val="7600"/>
        </a:lnSpc>
        <a:spcBef>
          <a:spcPts val="200"/>
        </a:spcBef>
        <a:spcAft>
          <a:spcPts val="0"/>
        </a:spcAft>
        <a:buClrTx/>
        <a:buSzTx/>
        <a:buFontTx/>
        <a:buNone/>
        <a:tabLst>
          <a:tab pos="1219200" algn="l"/>
        </a:tabLst>
        <a:defRPr sz="6400" b="0" i="0" u="none" strike="noStrike" cap="none" spc="0" baseline="0">
          <a:ln>
            <a:noFill/>
          </a:ln>
          <a:solidFill>
            <a:srgbClr val="4C4C4F"/>
          </a:solidFill>
          <a:uFillTx/>
          <a:latin typeface="+mn-lt"/>
          <a:ea typeface="+mn-ea"/>
          <a:cs typeface="+mn-cs"/>
          <a:sym typeface="Stone Sans Sem ITC TT-Semi"/>
        </a:defRPr>
      </a:lvl3pPr>
      <a:lvl4pPr marL="0" marR="0" indent="685800" algn="ctr" defTabSz="457200" latinLnBrk="0">
        <a:lnSpc>
          <a:spcPts val="7600"/>
        </a:lnSpc>
        <a:spcBef>
          <a:spcPts val="200"/>
        </a:spcBef>
        <a:spcAft>
          <a:spcPts val="0"/>
        </a:spcAft>
        <a:buClrTx/>
        <a:buSzTx/>
        <a:buFontTx/>
        <a:buNone/>
        <a:tabLst>
          <a:tab pos="1219200" algn="l"/>
        </a:tabLst>
        <a:defRPr sz="6400" b="0" i="0" u="none" strike="noStrike" cap="none" spc="0" baseline="0">
          <a:ln>
            <a:noFill/>
          </a:ln>
          <a:solidFill>
            <a:srgbClr val="4C4C4F"/>
          </a:solidFill>
          <a:uFillTx/>
          <a:latin typeface="+mn-lt"/>
          <a:ea typeface="+mn-ea"/>
          <a:cs typeface="+mn-cs"/>
          <a:sym typeface="Stone Sans Sem ITC TT-Semi"/>
        </a:defRPr>
      </a:lvl4pPr>
      <a:lvl5pPr marL="0" marR="0" indent="914400" algn="ctr" defTabSz="457200" latinLnBrk="0">
        <a:lnSpc>
          <a:spcPts val="7600"/>
        </a:lnSpc>
        <a:spcBef>
          <a:spcPts val="200"/>
        </a:spcBef>
        <a:spcAft>
          <a:spcPts val="0"/>
        </a:spcAft>
        <a:buClrTx/>
        <a:buSzTx/>
        <a:buFontTx/>
        <a:buNone/>
        <a:tabLst>
          <a:tab pos="1219200" algn="l"/>
        </a:tabLst>
        <a:defRPr sz="6400" b="0" i="0" u="none" strike="noStrike" cap="none" spc="0" baseline="0">
          <a:ln>
            <a:noFill/>
          </a:ln>
          <a:solidFill>
            <a:srgbClr val="4C4C4F"/>
          </a:solidFill>
          <a:uFillTx/>
          <a:latin typeface="+mn-lt"/>
          <a:ea typeface="+mn-ea"/>
          <a:cs typeface="+mn-cs"/>
          <a:sym typeface="Stone Sans Sem ITC TT-Semi"/>
        </a:defRPr>
      </a:lvl5pPr>
      <a:lvl6pPr marL="0" marR="0" indent="1143000" algn="ctr" defTabSz="457200" latinLnBrk="0">
        <a:lnSpc>
          <a:spcPts val="7600"/>
        </a:lnSpc>
        <a:spcBef>
          <a:spcPts val="200"/>
        </a:spcBef>
        <a:spcAft>
          <a:spcPts val="0"/>
        </a:spcAft>
        <a:buClrTx/>
        <a:buSzTx/>
        <a:buFontTx/>
        <a:buNone/>
        <a:tabLst>
          <a:tab pos="1219200" algn="l"/>
        </a:tabLst>
        <a:defRPr sz="6400" b="0" i="0" u="none" strike="noStrike" cap="none" spc="0" baseline="0">
          <a:ln>
            <a:noFill/>
          </a:ln>
          <a:solidFill>
            <a:srgbClr val="4C4C4F"/>
          </a:solidFill>
          <a:uFillTx/>
          <a:latin typeface="+mn-lt"/>
          <a:ea typeface="+mn-ea"/>
          <a:cs typeface="+mn-cs"/>
          <a:sym typeface="Stone Sans Sem ITC TT-Semi"/>
        </a:defRPr>
      </a:lvl6pPr>
      <a:lvl7pPr marL="0" marR="0" indent="1371600" algn="ctr" defTabSz="457200" latinLnBrk="0">
        <a:lnSpc>
          <a:spcPts val="7600"/>
        </a:lnSpc>
        <a:spcBef>
          <a:spcPts val="200"/>
        </a:spcBef>
        <a:spcAft>
          <a:spcPts val="0"/>
        </a:spcAft>
        <a:buClrTx/>
        <a:buSzTx/>
        <a:buFontTx/>
        <a:buNone/>
        <a:tabLst>
          <a:tab pos="1219200" algn="l"/>
        </a:tabLst>
        <a:defRPr sz="6400" b="0" i="0" u="none" strike="noStrike" cap="none" spc="0" baseline="0">
          <a:ln>
            <a:noFill/>
          </a:ln>
          <a:solidFill>
            <a:srgbClr val="4C4C4F"/>
          </a:solidFill>
          <a:uFillTx/>
          <a:latin typeface="+mn-lt"/>
          <a:ea typeface="+mn-ea"/>
          <a:cs typeface="+mn-cs"/>
          <a:sym typeface="Stone Sans Sem ITC TT-Semi"/>
        </a:defRPr>
      </a:lvl7pPr>
      <a:lvl8pPr marL="0" marR="0" indent="1600200" algn="ctr" defTabSz="457200" latinLnBrk="0">
        <a:lnSpc>
          <a:spcPts val="7600"/>
        </a:lnSpc>
        <a:spcBef>
          <a:spcPts val="200"/>
        </a:spcBef>
        <a:spcAft>
          <a:spcPts val="0"/>
        </a:spcAft>
        <a:buClrTx/>
        <a:buSzTx/>
        <a:buFontTx/>
        <a:buNone/>
        <a:tabLst>
          <a:tab pos="1219200" algn="l"/>
        </a:tabLst>
        <a:defRPr sz="6400" b="0" i="0" u="none" strike="noStrike" cap="none" spc="0" baseline="0">
          <a:ln>
            <a:noFill/>
          </a:ln>
          <a:solidFill>
            <a:srgbClr val="4C4C4F"/>
          </a:solidFill>
          <a:uFillTx/>
          <a:latin typeface="+mn-lt"/>
          <a:ea typeface="+mn-ea"/>
          <a:cs typeface="+mn-cs"/>
          <a:sym typeface="Stone Sans Sem ITC TT-Semi"/>
        </a:defRPr>
      </a:lvl8pPr>
      <a:lvl9pPr marL="0" marR="0" indent="1828800" algn="ctr" defTabSz="457200" latinLnBrk="0">
        <a:lnSpc>
          <a:spcPts val="7600"/>
        </a:lnSpc>
        <a:spcBef>
          <a:spcPts val="200"/>
        </a:spcBef>
        <a:spcAft>
          <a:spcPts val="0"/>
        </a:spcAft>
        <a:buClrTx/>
        <a:buSzTx/>
        <a:buFontTx/>
        <a:buNone/>
        <a:tabLst>
          <a:tab pos="1219200" algn="l"/>
        </a:tabLst>
        <a:defRPr sz="6400" b="0" i="0" u="none" strike="noStrike" cap="none" spc="0" baseline="0">
          <a:ln>
            <a:noFill/>
          </a:ln>
          <a:solidFill>
            <a:srgbClr val="4C4C4F"/>
          </a:solidFill>
          <a:uFillTx/>
          <a:latin typeface="+mn-lt"/>
          <a:ea typeface="+mn-ea"/>
          <a:cs typeface="+mn-cs"/>
          <a:sym typeface="Stone Sans Sem ITC TT-Semi"/>
        </a:defRPr>
      </a:lvl9pPr>
    </p:titleStyle>
    <p:bodyStyle>
      <a:lvl1pPr marL="842000" marR="0" indent="-651500" algn="l" defTabSz="457200" rtl="0" latinLnBrk="0">
        <a:lnSpc>
          <a:spcPts val="5000"/>
        </a:lnSpc>
        <a:spcBef>
          <a:spcPts val="4400"/>
        </a:spcBef>
        <a:spcAft>
          <a:spcPts val="0"/>
        </a:spcAft>
        <a:buClrTx/>
        <a:buSzPct val="57686"/>
        <a:buFontTx/>
        <a:buBlip>
          <a:blip r:embed="rId14"/>
        </a:buBlip>
        <a:tabLst>
          <a:tab pos="1257300" algn="l"/>
        </a:tabLst>
        <a:defRPr sz="4200" b="0" i="0" u="none" strike="noStrike" cap="none" spc="0" baseline="0">
          <a:ln>
            <a:noFill/>
          </a:ln>
          <a:solidFill>
            <a:srgbClr val="000000"/>
          </a:solidFill>
          <a:uFillTx/>
          <a:latin typeface="Bradley Hand ITC TT-Bold"/>
          <a:ea typeface="Bradley Hand ITC TT-Bold"/>
          <a:cs typeface="Bradley Hand ITC TT-Bold"/>
          <a:sym typeface="Bradley Hand ITC TT-Bold"/>
        </a:defRPr>
      </a:lvl1pPr>
      <a:lvl2pPr marL="1496243" marR="0" indent="-651500" algn="l" defTabSz="457200" rtl="0" latinLnBrk="0">
        <a:lnSpc>
          <a:spcPts val="5000"/>
        </a:lnSpc>
        <a:spcBef>
          <a:spcPts val="4400"/>
        </a:spcBef>
        <a:spcAft>
          <a:spcPts val="0"/>
        </a:spcAft>
        <a:buClrTx/>
        <a:buSzPct val="57686"/>
        <a:buFontTx/>
        <a:buBlip>
          <a:blip r:embed="rId14"/>
        </a:buBlip>
        <a:tabLst>
          <a:tab pos="1257300" algn="l"/>
        </a:tabLst>
        <a:defRPr sz="4200" b="0" i="0" u="none" strike="noStrike" cap="none" spc="0" baseline="0">
          <a:ln>
            <a:noFill/>
          </a:ln>
          <a:solidFill>
            <a:srgbClr val="000000"/>
          </a:solidFill>
          <a:uFillTx/>
          <a:latin typeface="Bradley Hand ITC TT-Bold"/>
          <a:ea typeface="Bradley Hand ITC TT-Bold"/>
          <a:cs typeface="Bradley Hand ITC TT-Bold"/>
          <a:sym typeface="Bradley Hand ITC TT-Bold"/>
        </a:defRPr>
      </a:lvl2pPr>
      <a:lvl3pPr marL="2147865" marR="0" indent="-651500" algn="l" defTabSz="457200" rtl="0" latinLnBrk="0">
        <a:lnSpc>
          <a:spcPts val="5000"/>
        </a:lnSpc>
        <a:spcBef>
          <a:spcPts val="4400"/>
        </a:spcBef>
        <a:spcAft>
          <a:spcPts val="0"/>
        </a:spcAft>
        <a:buClrTx/>
        <a:buSzPct val="57686"/>
        <a:buFontTx/>
        <a:buBlip>
          <a:blip r:embed="rId14"/>
        </a:buBlip>
        <a:tabLst>
          <a:tab pos="1257300" algn="l"/>
        </a:tabLst>
        <a:defRPr sz="4200" b="0" i="0" u="none" strike="noStrike" cap="none" spc="0" baseline="0">
          <a:ln>
            <a:noFill/>
          </a:ln>
          <a:solidFill>
            <a:srgbClr val="000000"/>
          </a:solidFill>
          <a:uFillTx/>
          <a:latin typeface="Bradley Hand ITC TT-Bold"/>
          <a:ea typeface="Bradley Hand ITC TT-Bold"/>
          <a:cs typeface="Bradley Hand ITC TT-Bold"/>
          <a:sym typeface="Bradley Hand ITC TT-Bold"/>
        </a:defRPr>
      </a:lvl3pPr>
      <a:lvl4pPr marL="2795565" marR="0" indent="-651500" algn="l" defTabSz="457200" rtl="0" latinLnBrk="0">
        <a:lnSpc>
          <a:spcPts val="5000"/>
        </a:lnSpc>
        <a:spcBef>
          <a:spcPts val="4400"/>
        </a:spcBef>
        <a:spcAft>
          <a:spcPts val="0"/>
        </a:spcAft>
        <a:buClrTx/>
        <a:buSzPct val="57686"/>
        <a:buFontTx/>
        <a:buBlip>
          <a:blip r:embed="rId14"/>
        </a:buBlip>
        <a:tabLst>
          <a:tab pos="1257300" algn="l"/>
        </a:tabLst>
        <a:defRPr sz="4200" b="0" i="0" u="none" strike="noStrike" cap="none" spc="0" baseline="0">
          <a:ln>
            <a:noFill/>
          </a:ln>
          <a:solidFill>
            <a:srgbClr val="000000"/>
          </a:solidFill>
          <a:uFillTx/>
          <a:latin typeface="Bradley Hand ITC TT-Bold"/>
          <a:ea typeface="Bradley Hand ITC TT-Bold"/>
          <a:cs typeface="Bradley Hand ITC TT-Bold"/>
          <a:sym typeface="Bradley Hand ITC TT-Bold"/>
        </a:defRPr>
      </a:lvl4pPr>
      <a:lvl5pPr marL="3444573" marR="0" indent="-651500" algn="l" defTabSz="457200" rtl="0" latinLnBrk="0">
        <a:lnSpc>
          <a:spcPts val="5000"/>
        </a:lnSpc>
        <a:spcBef>
          <a:spcPts val="4400"/>
        </a:spcBef>
        <a:spcAft>
          <a:spcPts val="0"/>
        </a:spcAft>
        <a:buClrTx/>
        <a:buSzPct val="57686"/>
        <a:buFontTx/>
        <a:buBlip>
          <a:blip r:embed="rId14"/>
        </a:buBlip>
        <a:tabLst>
          <a:tab pos="1257300" algn="l"/>
        </a:tabLst>
        <a:defRPr sz="4200" b="0" i="0" u="none" strike="noStrike" cap="none" spc="0" baseline="0">
          <a:ln>
            <a:noFill/>
          </a:ln>
          <a:solidFill>
            <a:srgbClr val="000000"/>
          </a:solidFill>
          <a:uFillTx/>
          <a:latin typeface="Bradley Hand ITC TT-Bold"/>
          <a:ea typeface="Bradley Hand ITC TT-Bold"/>
          <a:cs typeface="Bradley Hand ITC TT-Bold"/>
          <a:sym typeface="Bradley Hand ITC TT-Bold"/>
        </a:defRPr>
      </a:lvl5pPr>
      <a:lvl6pPr marL="3800173" marR="0" indent="-651500" algn="l" defTabSz="457200" rtl="0" latinLnBrk="0">
        <a:lnSpc>
          <a:spcPts val="5000"/>
        </a:lnSpc>
        <a:spcBef>
          <a:spcPts val="4400"/>
        </a:spcBef>
        <a:spcAft>
          <a:spcPts val="0"/>
        </a:spcAft>
        <a:buClrTx/>
        <a:buSzPct val="57686"/>
        <a:buFontTx/>
        <a:buBlip>
          <a:blip r:embed="rId14"/>
        </a:buBlip>
        <a:tabLst>
          <a:tab pos="1257300" algn="l"/>
        </a:tabLst>
        <a:defRPr sz="4200" b="0" i="0" u="none" strike="noStrike" cap="none" spc="0" baseline="0">
          <a:ln>
            <a:noFill/>
          </a:ln>
          <a:solidFill>
            <a:srgbClr val="000000"/>
          </a:solidFill>
          <a:uFillTx/>
          <a:latin typeface="Bradley Hand ITC TT-Bold"/>
          <a:ea typeface="Bradley Hand ITC TT-Bold"/>
          <a:cs typeface="Bradley Hand ITC TT-Bold"/>
          <a:sym typeface="Bradley Hand ITC TT-Bold"/>
        </a:defRPr>
      </a:lvl6pPr>
      <a:lvl7pPr marL="4155773" marR="0" indent="-651500" algn="l" defTabSz="457200" rtl="0" latinLnBrk="0">
        <a:lnSpc>
          <a:spcPts val="5000"/>
        </a:lnSpc>
        <a:spcBef>
          <a:spcPts val="4400"/>
        </a:spcBef>
        <a:spcAft>
          <a:spcPts val="0"/>
        </a:spcAft>
        <a:buClrTx/>
        <a:buSzPct val="57686"/>
        <a:buFontTx/>
        <a:buBlip>
          <a:blip r:embed="rId14"/>
        </a:buBlip>
        <a:tabLst>
          <a:tab pos="1257300" algn="l"/>
        </a:tabLst>
        <a:defRPr sz="4200" b="0" i="0" u="none" strike="noStrike" cap="none" spc="0" baseline="0">
          <a:ln>
            <a:noFill/>
          </a:ln>
          <a:solidFill>
            <a:srgbClr val="000000"/>
          </a:solidFill>
          <a:uFillTx/>
          <a:latin typeface="Bradley Hand ITC TT-Bold"/>
          <a:ea typeface="Bradley Hand ITC TT-Bold"/>
          <a:cs typeface="Bradley Hand ITC TT-Bold"/>
          <a:sym typeface="Bradley Hand ITC TT-Bold"/>
        </a:defRPr>
      </a:lvl7pPr>
      <a:lvl8pPr marL="4511373" marR="0" indent="-651500" algn="l" defTabSz="457200" rtl="0" latinLnBrk="0">
        <a:lnSpc>
          <a:spcPts val="5000"/>
        </a:lnSpc>
        <a:spcBef>
          <a:spcPts val="4400"/>
        </a:spcBef>
        <a:spcAft>
          <a:spcPts val="0"/>
        </a:spcAft>
        <a:buClrTx/>
        <a:buSzPct val="57686"/>
        <a:buFontTx/>
        <a:buBlip>
          <a:blip r:embed="rId14"/>
        </a:buBlip>
        <a:tabLst>
          <a:tab pos="1257300" algn="l"/>
        </a:tabLst>
        <a:defRPr sz="4200" b="0" i="0" u="none" strike="noStrike" cap="none" spc="0" baseline="0">
          <a:ln>
            <a:noFill/>
          </a:ln>
          <a:solidFill>
            <a:srgbClr val="000000"/>
          </a:solidFill>
          <a:uFillTx/>
          <a:latin typeface="Bradley Hand ITC TT-Bold"/>
          <a:ea typeface="Bradley Hand ITC TT-Bold"/>
          <a:cs typeface="Bradley Hand ITC TT-Bold"/>
          <a:sym typeface="Bradley Hand ITC TT-Bold"/>
        </a:defRPr>
      </a:lvl8pPr>
      <a:lvl9pPr marL="4866973" marR="0" indent="-651500" algn="l" defTabSz="457200" rtl="0" latinLnBrk="0">
        <a:lnSpc>
          <a:spcPts val="5000"/>
        </a:lnSpc>
        <a:spcBef>
          <a:spcPts val="4400"/>
        </a:spcBef>
        <a:spcAft>
          <a:spcPts val="0"/>
        </a:spcAft>
        <a:buClrTx/>
        <a:buSzPct val="57686"/>
        <a:buFontTx/>
        <a:buBlip>
          <a:blip r:embed="rId14"/>
        </a:buBlip>
        <a:tabLst>
          <a:tab pos="1257300" algn="l"/>
        </a:tabLst>
        <a:defRPr sz="4200" b="0" i="0" u="none" strike="noStrike" cap="none" spc="0" baseline="0">
          <a:ln>
            <a:noFill/>
          </a:ln>
          <a:solidFill>
            <a:srgbClr val="000000"/>
          </a:solidFill>
          <a:uFillTx/>
          <a:latin typeface="Bradley Hand ITC TT-Bold"/>
          <a:ea typeface="Bradley Hand ITC TT-Bold"/>
          <a:cs typeface="Bradley Hand ITC TT-Bold"/>
          <a:sym typeface="Bradley Hand ITC TT-Bold"/>
        </a:defRPr>
      </a:lvl9pPr>
    </p:bodyStyle>
    <p:otherStyle>
      <a:lvl1pPr marL="0" marR="0" indent="0" algn="r" defTabSz="457200" latinLnBrk="0">
        <a:lnSpc>
          <a:spcPts val="2800"/>
        </a:lnSpc>
        <a:spcBef>
          <a:spcPts val="0"/>
        </a:spcBef>
        <a:spcAft>
          <a:spcPts val="0"/>
        </a:spcAft>
        <a:buClrTx/>
        <a:buSzTx/>
        <a:buFontTx/>
        <a:buNone/>
        <a:tabLst>
          <a:tab pos="1066800" algn="l"/>
        </a:tabLst>
        <a:defRPr sz="2400" b="0" i="0" u="none" strike="noStrike" cap="none" spc="0" baseline="0">
          <a:ln>
            <a:noFill/>
          </a:ln>
          <a:solidFill>
            <a:schemeClr val="tx1"/>
          </a:solidFill>
          <a:uFillTx/>
          <a:latin typeface="+mn-lt"/>
          <a:ea typeface="+mn-ea"/>
          <a:cs typeface="+mn-cs"/>
          <a:sym typeface="Bradley Hand ITC TT-Bold"/>
        </a:defRPr>
      </a:lvl1pPr>
      <a:lvl2pPr marL="0" marR="0" indent="228600" algn="r" defTabSz="457200" latinLnBrk="0">
        <a:lnSpc>
          <a:spcPts val="2800"/>
        </a:lnSpc>
        <a:spcBef>
          <a:spcPts val="0"/>
        </a:spcBef>
        <a:spcAft>
          <a:spcPts val="0"/>
        </a:spcAft>
        <a:buClrTx/>
        <a:buSzTx/>
        <a:buFontTx/>
        <a:buNone/>
        <a:tabLst>
          <a:tab pos="1066800" algn="l"/>
        </a:tabLst>
        <a:defRPr sz="2400" b="0" i="0" u="none" strike="noStrike" cap="none" spc="0" baseline="0">
          <a:ln>
            <a:noFill/>
          </a:ln>
          <a:solidFill>
            <a:schemeClr val="tx1"/>
          </a:solidFill>
          <a:uFillTx/>
          <a:latin typeface="+mn-lt"/>
          <a:ea typeface="+mn-ea"/>
          <a:cs typeface="+mn-cs"/>
          <a:sym typeface="Bradley Hand ITC TT-Bold"/>
        </a:defRPr>
      </a:lvl2pPr>
      <a:lvl3pPr marL="0" marR="0" indent="457200" algn="r" defTabSz="457200" latinLnBrk="0">
        <a:lnSpc>
          <a:spcPts val="2800"/>
        </a:lnSpc>
        <a:spcBef>
          <a:spcPts val="0"/>
        </a:spcBef>
        <a:spcAft>
          <a:spcPts val="0"/>
        </a:spcAft>
        <a:buClrTx/>
        <a:buSzTx/>
        <a:buFontTx/>
        <a:buNone/>
        <a:tabLst>
          <a:tab pos="1066800" algn="l"/>
        </a:tabLst>
        <a:defRPr sz="2400" b="0" i="0" u="none" strike="noStrike" cap="none" spc="0" baseline="0">
          <a:ln>
            <a:noFill/>
          </a:ln>
          <a:solidFill>
            <a:schemeClr val="tx1"/>
          </a:solidFill>
          <a:uFillTx/>
          <a:latin typeface="+mn-lt"/>
          <a:ea typeface="+mn-ea"/>
          <a:cs typeface="+mn-cs"/>
          <a:sym typeface="Bradley Hand ITC TT-Bold"/>
        </a:defRPr>
      </a:lvl3pPr>
      <a:lvl4pPr marL="0" marR="0" indent="685800" algn="r" defTabSz="457200" latinLnBrk="0">
        <a:lnSpc>
          <a:spcPts val="2800"/>
        </a:lnSpc>
        <a:spcBef>
          <a:spcPts val="0"/>
        </a:spcBef>
        <a:spcAft>
          <a:spcPts val="0"/>
        </a:spcAft>
        <a:buClrTx/>
        <a:buSzTx/>
        <a:buFontTx/>
        <a:buNone/>
        <a:tabLst>
          <a:tab pos="1066800" algn="l"/>
        </a:tabLst>
        <a:defRPr sz="2400" b="0" i="0" u="none" strike="noStrike" cap="none" spc="0" baseline="0">
          <a:ln>
            <a:noFill/>
          </a:ln>
          <a:solidFill>
            <a:schemeClr val="tx1"/>
          </a:solidFill>
          <a:uFillTx/>
          <a:latin typeface="+mn-lt"/>
          <a:ea typeface="+mn-ea"/>
          <a:cs typeface="+mn-cs"/>
          <a:sym typeface="Bradley Hand ITC TT-Bold"/>
        </a:defRPr>
      </a:lvl4pPr>
      <a:lvl5pPr marL="0" marR="0" indent="914400" algn="r" defTabSz="457200" latinLnBrk="0">
        <a:lnSpc>
          <a:spcPts val="2800"/>
        </a:lnSpc>
        <a:spcBef>
          <a:spcPts val="0"/>
        </a:spcBef>
        <a:spcAft>
          <a:spcPts val="0"/>
        </a:spcAft>
        <a:buClrTx/>
        <a:buSzTx/>
        <a:buFontTx/>
        <a:buNone/>
        <a:tabLst>
          <a:tab pos="1066800" algn="l"/>
        </a:tabLst>
        <a:defRPr sz="2400" b="0" i="0" u="none" strike="noStrike" cap="none" spc="0" baseline="0">
          <a:ln>
            <a:noFill/>
          </a:ln>
          <a:solidFill>
            <a:schemeClr val="tx1"/>
          </a:solidFill>
          <a:uFillTx/>
          <a:latin typeface="+mn-lt"/>
          <a:ea typeface="+mn-ea"/>
          <a:cs typeface="+mn-cs"/>
          <a:sym typeface="Bradley Hand ITC TT-Bold"/>
        </a:defRPr>
      </a:lvl5pPr>
      <a:lvl6pPr marL="0" marR="0" indent="1143000" algn="r" defTabSz="457200" latinLnBrk="0">
        <a:lnSpc>
          <a:spcPts val="2800"/>
        </a:lnSpc>
        <a:spcBef>
          <a:spcPts val="0"/>
        </a:spcBef>
        <a:spcAft>
          <a:spcPts val="0"/>
        </a:spcAft>
        <a:buClrTx/>
        <a:buSzTx/>
        <a:buFontTx/>
        <a:buNone/>
        <a:tabLst>
          <a:tab pos="1066800" algn="l"/>
        </a:tabLst>
        <a:defRPr sz="2400" b="0" i="0" u="none" strike="noStrike" cap="none" spc="0" baseline="0">
          <a:ln>
            <a:noFill/>
          </a:ln>
          <a:solidFill>
            <a:schemeClr val="tx1"/>
          </a:solidFill>
          <a:uFillTx/>
          <a:latin typeface="+mn-lt"/>
          <a:ea typeface="+mn-ea"/>
          <a:cs typeface="+mn-cs"/>
          <a:sym typeface="Bradley Hand ITC TT-Bold"/>
        </a:defRPr>
      </a:lvl6pPr>
      <a:lvl7pPr marL="0" marR="0" indent="1371600" algn="r" defTabSz="457200" latinLnBrk="0">
        <a:lnSpc>
          <a:spcPts val="2800"/>
        </a:lnSpc>
        <a:spcBef>
          <a:spcPts val="0"/>
        </a:spcBef>
        <a:spcAft>
          <a:spcPts val="0"/>
        </a:spcAft>
        <a:buClrTx/>
        <a:buSzTx/>
        <a:buFontTx/>
        <a:buNone/>
        <a:tabLst>
          <a:tab pos="1066800" algn="l"/>
        </a:tabLst>
        <a:defRPr sz="2400" b="0" i="0" u="none" strike="noStrike" cap="none" spc="0" baseline="0">
          <a:ln>
            <a:noFill/>
          </a:ln>
          <a:solidFill>
            <a:schemeClr val="tx1"/>
          </a:solidFill>
          <a:uFillTx/>
          <a:latin typeface="+mn-lt"/>
          <a:ea typeface="+mn-ea"/>
          <a:cs typeface="+mn-cs"/>
          <a:sym typeface="Bradley Hand ITC TT-Bold"/>
        </a:defRPr>
      </a:lvl7pPr>
      <a:lvl8pPr marL="0" marR="0" indent="1600200" algn="r" defTabSz="457200" latinLnBrk="0">
        <a:lnSpc>
          <a:spcPts val="2800"/>
        </a:lnSpc>
        <a:spcBef>
          <a:spcPts val="0"/>
        </a:spcBef>
        <a:spcAft>
          <a:spcPts val="0"/>
        </a:spcAft>
        <a:buClrTx/>
        <a:buSzTx/>
        <a:buFontTx/>
        <a:buNone/>
        <a:tabLst>
          <a:tab pos="1066800" algn="l"/>
        </a:tabLst>
        <a:defRPr sz="2400" b="0" i="0" u="none" strike="noStrike" cap="none" spc="0" baseline="0">
          <a:ln>
            <a:noFill/>
          </a:ln>
          <a:solidFill>
            <a:schemeClr val="tx1"/>
          </a:solidFill>
          <a:uFillTx/>
          <a:latin typeface="+mn-lt"/>
          <a:ea typeface="+mn-ea"/>
          <a:cs typeface="+mn-cs"/>
          <a:sym typeface="Bradley Hand ITC TT-Bold"/>
        </a:defRPr>
      </a:lvl8pPr>
      <a:lvl9pPr marL="0" marR="0" indent="1828800" algn="r" defTabSz="457200" latinLnBrk="0">
        <a:lnSpc>
          <a:spcPts val="2800"/>
        </a:lnSpc>
        <a:spcBef>
          <a:spcPts val="0"/>
        </a:spcBef>
        <a:spcAft>
          <a:spcPts val="0"/>
        </a:spcAft>
        <a:buClrTx/>
        <a:buSzTx/>
        <a:buFontTx/>
        <a:buNone/>
        <a:tabLst>
          <a:tab pos="1066800" algn="l"/>
        </a:tabLst>
        <a:defRPr sz="2400" b="0" i="0" u="none" strike="noStrike" cap="none" spc="0" baseline="0">
          <a:ln>
            <a:noFill/>
          </a:ln>
          <a:solidFill>
            <a:schemeClr val="tx1"/>
          </a:solidFill>
          <a:uFillTx/>
          <a:latin typeface="+mn-lt"/>
          <a:ea typeface="+mn-ea"/>
          <a:cs typeface="+mn-cs"/>
          <a:sym typeface="Bradley Hand ITC TT-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10.tif"/><Relationship Id="rId5" Type="http://schemas.openxmlformats.org/officeDocument/2006/relationships/image" Target="../media/image27.jpeg"/><Relationship Id="rId1" Type="http://schemas.openxmlformats.org/officeDocument/2006/relationships/slideLayout" Target="../slideLayouts/slideLayout9.xml"/><Relationship Id="rId2"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29.tif"/><Relationship Id="rId5" Type="http://schemas.openxmlformats.org/officeDocument/2006/relationships/image" Target="../media/image30.jpeg"/><Relationship Id="rId1" Type="http://schemas.openxmlformats.org/officeDocument/2006/relationships/slideLayout" Target="../slideLayouts/slideLayout9.xml"/><Relationship Id="rId2"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9.jpeg"/><Relationship Id="rId5" Type="http://schemas.openxmlformats.org/officeDocument/2006/relationships/image" Target="../media/image10.tif"/><Relationship Id="rId1" Type="http://schemas.openxmlformats.org/officeDocument/2006/relationships/slideLayout" Target="../slideLayouts/slideLayout9.xml"/><Relationship Id="rId2" Type="http://schemas.openxmlformats.org/officeDocument/2006/relationships/image" Target="../media/image8.tif"/></Relationships>
</file>

<file path=ppt/slides/_rels/slide3.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12.jpeg"/><Relationship Id="rId5" Type="http://schemas.openxmlformats.org/officeDocument/2006/relationships/image" Target="../media/image10.tif"/><Relationship Id="rId1" Type="http://schemas.openxmlformats.org/officeDocument/2006/relationships/slideLayout" Target="../slideLayouts/slideLayout9.xml"/><Relationship Id="rId2" Type="http://schemas.openxmlformats.org/officeDocument/2006/relationships/image" Target="../media/image11.tif"/></Relationships>
</file>

<file path=ppt/slides/_rels/slide4.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14.jpeg"/><Relationship Id="rId5" Type="http://schemas.openxmlformats.org/officeDocument/2006/relationships/image" Target="../media/image10.tif"/><Relationship Id="rId1" Type="http://schemas.openxmlformats.org/officeDocument/2006/relationships/slideLayout" Target="../slideLayouts/slideLayout9.xml"/><Relationship Id="rId2" Type="http://schemas.openxmlformats.org/officeDocument/2006/relationships/image" Target="../media/image13.tif"/></Relationships>
</file>

<file path=ppt/slides/_rels/slide5.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16.jpeg"/><Relationship Id="rId5" Type="http://schemas.openxmlformats.org/officeDocument/2006/relationships/image" Target="../media/image10.tif"/><Relationship Id="rId1" Type="http://schemas.openxmlformats.org/officeDocument/2006/relationships/slideLayout" Target="../slideLayouts/slideLayout9.xml"/><Relationship Id="rId2" Type="http://schemas.openxmlformats.org/officeDocument/2006/relationships/image" Target="../media/image15.tif"/></Relationships>
</file>

<file path=ppt/slides/_rels/slide6.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18.jpeg"/><Relationship Id="rId5" Type="http://schemas.openxmlformats.org/officeDocument/2006/relationships/image" Target="../media/image10.tif"/><Relationship Id="rId1" Type="http://schemas.openxmlformats.org/officeDocument/2006/relationships/slideLayout" Target="../slideLayouts/slideLayout9.xml"/><Relationship Id="rId2" Type="http://schemas.openxmlformats.org/officeDocument/2006/relationships/image" Target="../media/image17.tif"/></Relationships>
</file>

<file path=ppt/slides/_rels/slide7.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20.tif"/><Relationship Id="rId5" Type="http://schemas.openxmlformats.org/officeDocument/2006/relationships/image" Target="../media/image10.tif"/><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22.tif"/><Relationship Id="rId5" Type="http://schemas.openxmlformats.org/officeDocument/2006/relationships/image" Target="../media/image10.tif"/><Relationship Id="rId1" Type="http://schemas.openxmlformats.org/officeDocument/2006/relationships/slideLayout" Target="../slideLayouts/slideLayout9.xml"/><Relationship Id="rId2" Type="http://schemas.openxmlformats.org/officeDocument/2006/relationships/image" Target="../media/image21.tif"/></Relationships>
</file>

<file path=ppt/slides/_rels/slide9.xml.rels><?xml version="1.0" encoding="UTF-8" standalone="yes"?>
<Relationships xmlns="http://schemas.openxmlformats.org/package/2006/relationships"><Relationship Id="rId3" Type="http://schemas.openxmlformats.org/officeDocument/2006/relationships/image" Target="../media/image7.tif"/><Relationship Id="rId4" Type="http://schemas.openxmlformats.org/officeDocument/2006/relationships/image" Target="../media/image24.tif"/><Relationship Id="rId5" Type="http://schemas.openxmlformats.org/officeDocument/2006/relationships/image" Target="../media/image25.jpeg"/><Relationship Id="rId1" Type="http://schemas.openxmlformats.org/officeDocument/2006/relationships/slideLayout" Target="../slideLayouts/slideLayout9.xml"/><Relationship Id="rId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Body"/>
          <p:cNvSpPr txBox="1">
            <a:spLocks noGrp="1"/>
          </p:cNvSpPr>
          <p:nvPr>
            <p:ph type="subTitle" sz="half" idx="1"/>
          </p:nvPr>
        </p:nvSpPr>
        <p:spPr>
          <a:prstGeom prst="rect">
            <a:avLst/>
          </a:prstGeom>
        </p:spPr>
        <p:txBody>
          <a:bodyPr/>
          <a:lstStyle/>
          <a:p>
            <a:endParaRPr/>
          </a:p>
        </p:txBody>
      </p:sp>
      <p:sp>
        <p:nvSpPr>
          <p:cNvPr id="110" name="Codes in movies"/>
          <p:cNvSpPr txBox="1">
            <a:spLocks noGrp="1"/>
          </p:cNvSpPr>
          <p:nvPr>
            <p:ph type="ctrTitle"/>
          </p:nvPr>
        </p:nvSpPr>
        <p:spPr>
          <a:prstGeom prst="rect">
            <a:avLst/>
          </a:prstGeom>
        </p:spPr>
        <p:txBody>
          <a:bodyPr/>
          <a:lstStyle/>
          <a:p>
            <a:r>
              <a:t>Codes in movies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MV5BMjYzNTA4YzItYTQ2Yy00NDQwLWI2OGItN2JmMjZhZTVhMzI5L2ltYWdlXkEyXkFqcGdeQXVyNTAyODkwOQ@@._V1_SY1000_CR0,0,675,1000_AL_.jpg" descr="MV5BMjYzNTA4YzItYTQ2Yy00NDQwLWI2OGItN2JmMjZhZTVhMzI5L2ltYWdlXkEyXkFqcGdeQXVyNTAyODkwOQ@@._V1_SY1000_CR0,0,675,1000_AL_.jpg"/>
          <p:cNvPicPr>
            <a:picLocks noChangeAspect="1"/>
          </p:cNvPicPr>
          <p:nvPr/>
        </p:nvPicPr>
        <p:blipFill>
          <a:blip r:embed="rId2">
            <a:extLst/>
          </a:blip>
          <a:srcRect t="10135"/>
          <a:stretch>
            <a:fillRect/>
          </a:stretch>
        </p:blipFill>
        <p:spPr>
          <a:xfrm>
            <a:off x="7075487" y="3104459"/>
            <a:ext cx="4285061" cy="5704804"/>
          </a:xfrm>
          <a:prstGeom prst="rect">
            <a:avLst/>
          </a:prstGeom>
          <a:ln w="12700">
            <a:miter lim="400000"/>
          </a:ln>
        </p:spPr>
      </p:pic>
      <p:pic>
        <p:nvPicPr>
          <p:cNvPr id="174"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75" name="Pi"/>
          <p:cNvSpPr txBox="1">
            <a:spLocks noGrp="1"/>
          </p:cNvSpPr>
          <p:nvPr>
            <p:ph type="title"/>
          </p:nvPr>
        </p:nvSpPr>
        <p:spPr>
          <a:prstGeom prst="rect">
            <a:avLst/>
          </a:prstGeom>
        </p:spPr>
        <p:txBody>
          <a:bodyPr/>
          <a:lstStyle/>
          <a:p>
            <a:r>
              <a:t>Pi</a:t>
            </a:r>
          </a:p>
        </p:txBody>
      </p:sp>
      <p:sp>
        <p:nvSpPr>
          <p:cNvPr id="176" name="Does the transcendental number Pi contain within its digits a secret that will unlock the universal patterns found in nature? (Probably not, but its a neat idea, and a gripping movie!)"/>
          <p:cNvSpPr txBox="1">
            <a:spLocks noGrp="1"/>
          </p:cNvSpPr>
          <p:nvPr>
            <p:ph type="body" sz="half" idx="1"/>
          </p:nvPr>
        </p:nvSpPr>
        <p:spPr>
          <a:xfrm>
            <a:off x="1454150" y="3124699"/>
            <a:ext cx="4635500" cy="5664201"/>
          </a:xfrm>
          <a:prstGeom prst="rect">
            <a:avLst/>
          </a:prstGeom>
        </p:spPr>
        <p:txBody>
          <a:bodyPr/>
          <a:lstStyle>
            <a:lvl1pPr marL="0" indent="3810">
              <a:lnSpc>
                <a:spcPts val="2100"/>
              </a:lnSpc>
              <a:buSzTx/>
              <a:buNone/>
              <a:defRPr sz="1800">
                <a:latin typeface="+mn-lt"/>
                <a:ea typeface="+mn-ea"/>
                <a:cs typeface="+mn-cs"/>
                <a:sym typeface="Stone Sans Sem ITC TT-Semi"/>
              </a:defRPr>
            </a:lvl1pPr>
          </a:lstStyle>
          <a:p>
            <a:endParaRPr lang="en-GB" dirty="0" smtClean="0">
              <a:latin typeface="Lucida Sans" charset="0"/>
              <a:ea typeface="Lucida Sans" charset="0"/>
              <a:cs typeface="Lucida Sans" charset="0"/>
            </a:endParaRPr>
          </a:p>
          <a:p>
            <a:endParaRPr lang="en-GB" dirty="0">
              <a:latin typeface="Lucida Sans" charset="0"/>
              <a:ea typeface="Lucida Sans" charset="0"/>
              <a:cs typeface="Lucida Sans" charset="0"/>
            </a:endParaRPr>
          </a:p>
          <a:p>
            <a:endParaRPr lang="en-GB" dirty="0" smtClean="0">
              <a:latin typeface="Lucida Sans" charset="0"/>
              <a:ea typeface="Lucida Sans" charset="0"/>
              <a:cs typeface="Lucida Sans" charset="0"/>
            </a:endParaRPr>
          </a:p>
          <a:p>
            <a:endParaRPr lang="en-GB" dirty="0">
              <a:latin typeface="Lucida Sans" charset="0"/>
              <a:ea typeface="Lucida Sans" charset="0"/>
              <a:cs typeface="Lucida Sans" charset="0"/>
            </a:endParaRPr>
          </a:p>
          <a:p>
            <a:endParaRPr lang="en-GB" dirty="0" smtClean="0">
              <a:latin typeface="Lucida Sans" charset="0"/>
              <a:ea typeface="Lucida Sans" charset="0"/>
              <a:cs typeface="Lucida Sans" charset="0"/>
            </a:endParaRPr>
          </a:p>
          <a:p>
            <a:endParaRPr lang="en-GB" dirty="0">
              <a:latin typeface="Lucida Sans" charset="0"/>
              <a:ea typeface="Lucida Sans" charset="0"/>
              <a:cs typeface="Lucida Sans" charset="0"/>
            </a:endParaRPr>
          </a:p>
          <a:p>
            <a:r>
              <a:rPr dirty="0" smtClean="0">
                <a:latin typeface="Lucida Sans" charset="0"/>
                <a:ea typeface="Lucida Sans" charset="0"/>
                <a:cs typeface="Lucida Sans" charset="0"/>
              </a:rPr>
              <a:t>Does </a:t>
            </a:r>
            <a:r>
              <a:rPr dirty="0">
                <a:latin typeface="Lucida Sans" charset="0"/>
                <a:ea typeface="Lucida Sans" charset="0"/>
                <a:cs typeface="Lucida Sans" charset="0"/>
              </a:rPr>
              <a:t>the transcendental number Pi contain within its digits a secret that will unlock the universal patterns found in nature? (Probably not, but its a neat idea, and a gripping movie!)</a:t>
            </a:r>
          </a:p>
        </p:txBody>
      </p:sp>
      <p:pic>
        <p:nvPicPr>
          <p:cNvPr id="177" name="pasted-image.tiff" descr="pasted-image.tiff"/>
          <p:cNvPicPr>
            <a:picLocks noChangeAspect="1"/>
          </p:cNvPicPr>
          <p:nvPr/>
        </p:nvPicPr>
        <p:blipFill>
          <a:blip r:embed="rId4">
            <a:extLst/>
          </a:blip>
          <a:stretch>
            <a:fillRect/>
          </a:stretch>
        </p:blipFill>
        <p:spPr>
          <a:xfrm>
            <a:off x="11214100" y="1644650"/>
            <a:ext cx="1270000" cy="1244600"/>
          </a:xfrm>
          <a:prstGeom prst="rect">
            <a:avLst/>
          </a:prstGeom>
          <a:ln w="12700">
            <a:miter lim="400000"/>
          </a:ln>
        </p:spPr>
      </p:pic>
      <p:sp>
        <p:nvSpPr>
          <p:cNvPr id="178" name="Text"/>
          <p:cNvSpPr txBox="1"/>
          <p:nvPr/>
        </p:nvSpPr>
        <p:spPr>
          <a:xfrm>
            <a:off x="5980506" y="4546600"/>
            <a:ext cx="1043788" cy="660400"/>
          </a:xfrm>
          <a:prstGeom prst="rect">
            <a:avLst/>
          </a:prstGeom>
          <a:ln w="12700">
            <a:miter lim="400000"/>
          </a:ln>
        </p:spPr>
        <p:txBody>
          <a:bodyPr wrap="none" lIns="50800" tIns="50800" rIns="50800" bIns="50800" anchor="ctr">
            <a:spAutoFit/>
          </a:bodyPr>
          <a:lstStyle/>
          <a:p>
            <a:endParaRPr/>
          </a:p>
        </p:txBody>
      </p:sp>
      <p:pic>
        <p:nvPicPr>
          <p:cNvPr id="179" name="MV5BMTIwNDcxOTE5NV5BMl5BanBnXkFtZTYwMDAyNjk2._V1_.jpg" descr="MV5BMTIwNDcxOTE5NV5BMl5BanBnXkFtZTYwMDAyNjk2._V1_.jpg"/>
          <p:cNvPicPr>
            <a:picLocks noChangeAspect="1"/>
          </p:cNvPicPr>
          <p:nvPr/>
        </p:nvPicPr>
        <p:blipFill>
          <a:blip r:embed="rId5">
            <a:extLst/>
          </a:blip>
          <a:stretch>
            <a:fillRect/>
          </a:stretch>
        </p:blipFill>
        <p:spPr>
          <a:xfrm>
            <a:off x="1447494" y="3076156"/>
            <a:ext cx="1255560" cy="187408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MV5BOTgwMzFiMWYtZDhlNS00ODNkLWJiODAtZDVhNzgyNzJhYjQ4L2ltYWdlXkEyXkFqcGdeQXVyNzEzOTYxNTQ@._V1_SY999_CR0,0,670,999_AL_.jpg" descr="MV5BOTgwMzFiMWYtZDhlNS00ODNkLWJiODAtZDVhNzgyNzJhYjQ4L2ltYWdlXkEyXkFqcGdeQXVyNzEzOTYxNTQ@._V1_SY999_CR0,0,670,999_AL_.jpg"/>
          <p:cNvPicPr>
            <a:picLocks noChangeAspect="1"/>
          </p:cNvPicPr>
          <p:nvPr/>
        </p:nvPicPr>
        <p:blipFill>
          <a:blip r:embed="rId2">
            <a:extLst/>
          </a:blip>
          <a:srcRect b="8574"/>
          <a:stretch>
            <a:fillRect/>
          </a:stretch>
        </p:blipFill>
        <p:spPr>
          <a:xfrm>
            <a:off x="7087647" y="3073400"/>
            <a:ext cx="4188906" cy="5710312"/>
          </a:xfrm>
          <a:prstGeom prst="rect">
            <a:avLst/>
          </a:prstGeom>
          <a:ln w="12700">
            <a:miter lim="400000"/>
          </a:ln>
        </p:spPr>
      </p:pic>
      <p:pic>
        <p:nvPicPr>
          <p:cNvPr id="182"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83" name="The Imitation Game"/>
          <p:cNvSpPr txBox="1">
            <a:spLocks noGrp="1"/>
          </p:cNvSpPr>
          <p:nvPr>
            <p:ph type="title"/>
          </p:nvPr>
        </p:nvSpPr>
        <p:spPr>
          <a:prstGeom prst="rect">
            <a:avLst/>
          </a:prstGeom>
        </p:spPr>
        <p:txBody>
          <a:bodyPr/>
          <a:lstStyle/>
          <a:p>
            <a:r>
              <a:t>The Imitation Game</a:t>
            </a:r>
          </a:p>
        </p:txBody>
      </p:sp>
      <p:sp>
        <p:nvSpPr>
          <p:cNvPr id="184" name="No mathematician did more to shape our lives in the 20th Century than Alan Turing. His work at Bletchley remained secret for decades, and this movie does a good job of explaining something of what he achieved and reminds of the suffering he underwent as a gay man in an age of repression."/>
          <p:cNvSpPr txBox="1">
            <a:spLocks noGrp="1"/>
          </p:cNvSpPr>
          <p:nvPr>
            <p:ph type="body" sz="half" idx="1"/>
          </p:nvPr>
        </p:nvSpPr>
        <p:spPr>
          <a:prstGeom prst="rect">
            <a:avLst/>
          </a:prstGeom>
        </p:spPr>
        <p:txBody>
          <a:bodyPr anchor="b"/>
          <a:lstStyle>
            <a:lvl1pPr marL="0" indent="3810">
              <a:lnSpc>
                <a:spcPts val="1600"/>
              </a:lnSpc>
              <a:buSzTx/>
              <a:buNone/>
              <a:defRPr sz="1400" b="1">
                <a:latin typeface="Lucida Grande"/>
                <a:ea typeface="Lucida Grande"/>
                <a:cs typeface="Lucida Grande"/>
                <a:sym typeface="Lucida Grande"/>
              </a:defRPr>
            </a:lvl1pPr>
          </a:lstStyle>
          <a:p>
            <a:r>
              <a:t>No mathematician did more to shape our lives in the 20th Century than Alan Turing. His work at Bletchley remained secret for decades, and this movie does a good job of explaining something of what he achieved and reminds of the suffering he underwent as a gay man in an age of repression. </a:t>
            </a:r>
          </a:p>
        </p:txBody>
      </p:sp>
      <p:pic>
        <p:nvPicPr>
          <p:cNvPr id="185" name="pasted-image.tiff" descr="pasted-image.tiff"/>
          <p:cNvPicPr>
            <a:picLocks noChangeAspect="1"/>
          </p:cNvPicPr>
          <p:nvPr/>
        </p:nvPicPr>
        <p:blipFill>
          <a:blip r:embed="rId4">
            <a:extLst/>
          </a:blip>
          <a:stretch>
            <a:fillRect/>
          </a:stretch>
        </p:blipFill>
        <p:spPr>
          <a:xfrm>
            <a:off x="11214100" y="1644650"/>
            <a:ext cx="1270000" cy="1244600"/>
          </a:xfrm>
          <a:prstGeom prst="rect">
            <a:avLst/>
          </a:prstGeom>
          <a:ln w="12700">
            <a:miter lim="400000"/>
          </a:ln>
        </p:spPr>
      </p:pic>
      <p:pic>
        <p:nvPicPr>
          <p:cNvPr id="186" name="MV5BMTQ2YmNlN2ItZWVhZi00NjkzLWE3MGYtNjI0ODkwZTY3ZjA3XkEyXkFqcGdeQXVyNTIzOTk5ODM@._V1_SY1000_CR0,0,674,1000_AL_.jpg" descr="MV5BMTQ2YmNlN2ItZWVhZi00NjkzLWE3MGYtNjI0ODkwZTY3ZjA3XkEyXkFqcGdeQXVyNTIzOTk5ODM@._V1_SY1000_CR0,0,674,1000_AL_.jpg"/>
          <p:cNvPicPr>
            <a:picLocks noChangeAspect="1"/>
          </p:cNvPicPr>
          <p:nvPr/>
        </p:nvPicPr>
        <p:blipFill>
          <a:blip r:embed="rId5">
            <a:extLst/>
          </a:blip>
          <a:stretch>
            <a:fillRect/>
          </a:stretch>
        </p:blipFill>
        <p:spPr>
          <a:xfrm>
            <a:off x="1465999" y="3091050"/>
            <a:ext cx="2407191" cy="35715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asted.tiff" descr="pasted.tiff"/>
          <p:cNvPicPr>
            <a:picLocks noChangeAspect="1"/>
          </p:cNvPicPr>
          <p:nvPr/>
        </p:nvPicPr>
        <p:blipFill>
          <a:blip r:embed="rId2">
            <a:extLst/>
          </a:blip>
          <a:stretch>
            <a:fillRect/>
          </a:stretch>
        </p:blipFill>
        <p:spPr>
          <a:xfrm>
            <a:off x="7175500" y="3136900"/>
            <a:ext cx="4000503" cy="5932949"/>
          </a:xfrm>
          <a:prstGeom prst="rect">
            <a:avLst/>
          </a:prstGeom>
          <a:ln w="12700">
            <a:miter lim="400000"/>
          </a:ln>
        </p:spPr>
      </p:pic>
      <p:pic>
        <p:nvPicPr>
          <p:cNvPr id="113"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14" name="A huge black ops fund lies waiting to be stolen. Can a computer expert liberate the money in time to save his daughter from the bad guys? And who are the bad guys anyway?"/>
          <p:cNvSpPr txBox="1">
            <a:spLocks noGrp="1"/>
          </p:cNvSpPr>
          <p:nvPr>
            <p:ph type="body" sz="half" idx="1"/>
          </p:nvPr>
        </p:nvSpPr>
        <p:spPr>
          <a:prstGeom prst="rect">
            <a:avLst/>
          </a:prstGeom>
        </p:spPr>
        <p:txBody>
          <a:bodyPr anchor="b"/>
          <a:lstStyle>
            <a:lvl1pPr marL="0" indent="0">
              <a:lnSpc>
                <a:spcPts val="1600"/>
              </a:lnSpc>
              <a:buSzTx/>
              <a:buNone/>
              <a:tabLst>
                <a:tab pos="673100" algn="l"/>
                <a:tab pos="1028700" algn="l"/>
                <a:tab pos="1384300" algn="l"/>
                <a:tab pos="1739900" algn="l"/>
                <a:tab pos="2095500" algn="l"/>
                <a:tab pos="2451100" algn="l"/>
                <a:tab pos="2806700" algn="l"/>
                <a:tab pos="3162300" algn="l"/>
                <a:tab pos="3517900" algn="l"/>
                <a:tab pos="3873500" algn="l"/>
                <a:tab pos="4229100" algn="l"/>
                <a:tab pos="4584700" algn="l"/>
              </a:tabLst>
              <a:defRPr sz="1400" b="1">
                <a:latin typeface="Lucida Grande"/>
                <a:ea typeface="Lucida Grande"/>
                <a:cs typeface="Lucida Grande"/>
                <a:sym typeface="Lucida Grande"/>
              </a:defRPr>
            </a:lvl1pPr>
          </a:lstStyle>
          <a:p>
            <a:r>
              <a:t>A huge black ops fund lies waiting to be stolen. Can a computer expert liberate the money in time to save his daughter from the bad guys? And who are the bad guys anyway?</a:t>
            </a:r>
          </a:p>
        </p:txBody>
      </p:sp>
      <p:sp>
        <p:nvSpPr>
          <p:cNvPr id="115" name="Swordfish"/>
          <p:cNvSpPr txBox="1">
            <a:spLocks noGrp="1"/>
          </p:cNvSpPr>
          <p:nvPr>
            <p:ph type="title"/>
          </p:nvPr>
        </p:nvSpPr>
        <p:spPr>
          <a:prstGeom prst="rect">
            <a:avLst/>
          </a:prstGeom>
        </p:spPr>
        <p:txBody>
          <a:bodyPr/>
          <a:lstStyle/>
          <a:p>
            <a:r>
              <a:t>Swordfish</a:t>
            </a:r>
          </a:p>
        </p:txBody>
      </p:sp>
      <p:pic>
        <p:nvPicPr>
          <p:cNvPr id="116" name="02m.jpg" descr="02m.jpg"/>
          <p:cNvPicPr>
            <a:picLocks noChangeAspect="1"/>
          </p:cNvPicPr>
          <p:nvPr/>
        </p:nvPicPr>
        <p:blipFill>
          <a:blip r:embed="rId4">
            <a:extLst/>
          </a:blip>
          <a:stretch>
            <a:fillRect/>
          </a:stretch>
        </p:blipFill>
        <p:spPr>
          <a:xfrm>
            <a:off x="1460499" y="3124200"/>
            <a:ext cx="2413002" cy="3593830"/>
          </a:xfrm>
          <a:prstGeom prst="rect">
            <a:avLst/>
          </a:prstGeom>
          <a:ln w="12700">
            <a:miter lim="400000"/>
          </a:ln>
        </p:spPr>
      </p:pic>
      <p:pic>
        <p:nvPicPr>
          <p:cNvPr id="117" name="pasted-image.tiff" descr="pasted-image.tiff"/>
          <p:cNvPicPr>
            <a:picLocks noChangeAspect="1"/>
          </p:cNvPicPr>
          <p:nvPr/>
        </p:nvPicPr>
        <p:blipFill>
          <a:blip r:embed="rId5">
            <a:extLst/>
          </a:blip>
          <a:stretch>
            <a:fillRect/>
          </a:stretch>
        </p:blipFill>
        <p:spPr>
          <a:xfrm>
            <a:off x="11214100" y="1644649"/>
            <a:ext cx="1270000" cy="12446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sted1.tiff" descr="pasted1.tiff"/>
          <p:cNvPicPr>
            <a:picLocks noChangeAspect="1"/>
          </p:cNvPicPr>
          <p:nvPr/>
        </p:nvPicPr>
        <p:blipFill>
          <a:blip r:embed="rId2">
            <a:extLst/>
          </a:blip>
          <a:stretch>
            <a:fillRect/>
          </a:stretch>
        </p:blipFill>
        <p:spPr>
          <a:xfrm>
            <a:off x="7200900" y="3149600"/>
            <a:ext cx="3949702" cy="5855662"/>
          </a:xfrm>
          <a:prstGeom prst="rect">
            <a:avLst/>
          </a:prstGeom>
          <a:ln w="12700">
            <a:miter lim="400000"/>
          </a:ln>
        </p:spPr>
      </p:pic>
      <p:pic>
        <p:nvPicPr>
          <p:cNvPr id="120"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21" name="Only a few can still speak or translate the native language of the Navajo, making it an ideal medium for radio communications on the battlefield. Security through obscurity has never been more exciting."/>
          <p:cNvSpPr txBox="1">
            <a:spLocks noGrp="1"/>
          </p:cNvSpPr>
          <p:nvPr>
            <p:ph type="body" sz="half" idx="1"/>
          </p:nvPr>
        </p:nvSpPr>
        <p:spPr>
          <a:prstGeom prst="rect">
            <a:avLst/>
          </a:prstGeom>
        </p:spPr>
        <p:txBody>
          <a:bodyPr anchor="b"/>
          <a:lstStyle>
            <a:lvl1pPr marL="0" indent="0">
              <a:lnSpc>
                <a:spcPts val="1600"/>
              </a:lnSpc>
              <a:buSzTx/>
              <a:buNone/>
              <a:tabLst>
                <a:tab pos="673100" algn="l"/>
                <a:tab pos="1028700" algn="l"/>
                <a:tab pos="1384300" algn="l"/>
                <a:tab pos="1739900" algn="l"/>
                <a:tab pos="2095500" algn="l"/>
                <a:tab pos="2451100" algn="l"/>
                <a:tab pos="2806700" algn="l"/>
                <a:tab pos="3162300" algn="l"/>
                <a:tab pos="3517900" algn="l"/>
                <a:tab pos="3873500" algn="l"/>
                <a:tab pos="4229100" algn="l"/>
                <a:tab pos="4584700" algn="l"/>
              </a:tabLst>
              <a:defRPr sz="1400" b="1">
                <a:latin typeface="Lucida Grande"/>
                <a:ea typeface="Lucida Grande"/>
                <a:cs typeface="Lucida Grande"/>
                <a:sym typeface="Lucida Grande"/>
              </a:defRPr>
            </a:lvl1pPr>
          </a:lstStyle>
          <a:p>
            <a:r>
              <a:t>Only a few can still speak or translate the native language of the Navajo, making it an ideal medium for radio communications on the battlefield. Security through obscurity has never been more exciting.</a:t>
            </a:r>
          </a:p>
        </p:txBody>
      </p:sp>
      <p:sp>
        <p:nvSpPr>
          <p:cNvPr id="122" name="Windtalkers"/>
          <p:cNvSpPr txBox="1">
            <a:spLocks noGrp="1"/>
          </p:cNvSpPr>
          <p:nvPr>
            <p:ph type="title"/>
          </p:nvPr>
        </p:nvSpPr>
        <p:spPr>
          <a:prstGeom prst="rect">
            <a:avLst/>
          </a:prstGeom>
        </p:spPr>
        <p:txBody>
          <a:bodyPr/>
          <a:lstStyle/>
          <a:p>
            <a:r>
              <a:t>Windtalkers</a:t>
            </a:r>
          </a:p>
        </p:txBody>
      </p:sp>
      <p:pic>
        <p:nvPicPr>
          <p:cNvPr id="123" name="44m.jpg" descr="44m.jpg"/>
          <p:cNvPicPr>
            <a:picLocks noChangeAspect="1"/>
          </p:cNvPicPr>
          <p:nvPr/>
        </p:nvPicPr>
        <p:blipFill>
          <a:blip r:embed="rId4">
            <a:extLst/>
          </a:blip>
          <a:stretch>
            <a:fillRect/>
          </a:stretch>
        </p:blipFill>
        <p:spPr>
          <a:xfrm>
            <a:off x="1447800" y="3136900"/>
            <a:ext cx="1231900" cy="1778000"/>
          </a:xfrm>
          <a:prstGeom prst="rect">
            <a:avLst/>
          </a:prstGeom>
          <a:ln w="12700">
            <a:miter lim="400000"/>
          </a:ln>
        </p:spPr>
      </p:pic>
      <p:pic>
        <p:nvPicPr>
          <p:cNvPr id="124" name="pasted-image.tiff" descr="pasted-image.tiff"/>
          <p:cNvPicPr>
            <a:picLocks noChangeAspect="1"/>
          </p:cNvPicPr>
          <p:nvPr/>
        </p:nvPicPr>
        <p:blipFill>
          <a:blip r:embed="rId5">
            <a:extLst/>
          </a:blip>
          <a:stretch>
            <a:fillRect/>
          </a:stretch>
        </p:blipFill>
        <p:spPr>
          <a:xfrm>
            <a:off x="11214100" y="1644650"/>
            <a:ext cx="1270000" cy="12446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2.tiff" descr="pasted2.tiff"/>
          <p:cNvPicPr>
            <a:picLocks noChangeAspect="1"/>
          </p:cNvPicPr>
          <p:nvPr/>
        </p:nvPicPr>
        <p:blipFill>
          <a:blip r:embed="rId2">
            <a:extLst/>
          </a:blip>
          <a:stretch>
            <a:fillRect/>
          </a:stretch>
        </p:blipFill>
        <p:spPr>
          <a:xfrm>
            <a:off x="7137400" y="3263900"/>
            <a:ext cx="4088192" cy="5365751"/>
          </a:xfrm>
          <a:prstGeom prst="rect">
            <a:avLst/>
          </a:prstGeom>
          <a:ln w="12700">
            <a:miter lim="400000"/>
          </a:ln>
        </p:spPr>
      </p:pic>
      <p:pic>
        <p:nvPicPr>
          <p:cNvPr id="127"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28" name="What would the government do to protect its newest cipher from a boy whose ASD brings the ability to crack it? And what will Bruce Willis do to protect him?"/>
          <p:cNvSpPr txBox="1">
            <a:spLocks noGrp="1"/>
          </p:cNvSpPr>
          <p:nvPr>
            <p:ph type="body" sz="half" idx="1"/>
          </p:nvPr>
        </p:nvSpPr>
        <p:spPr>
          <a:prstGeom prst="rect">
            <a:avLst/>
          </a:prstGeom>
        </p:spPr>
        <p:txBody>
          <a:bodyPr anchor="b"/>
          <a:lstStyle>
            <a:lvl1pPr marL="0" indent="0">
              <a:lnSpc>
                <a:spcPts val="1600"/>
              </a:lnSpc>
              <a:buSzTx/>
              <a:buNone/>
              <a:tabLst>
                <a:tab pos="673100" algn="l"/>
                <a:tab pos="1028700" algn="l"/>
                <a:tab pos="1384300" algn="l"/>
                <a:tab pos="1739900" algn="l"/>
                <a:tab pos="2095500" algn="l"/>
                <a:tab pos="2451100" algn="l"/>
                <a:tab pos="2806700" algn="l"/>
                <a:tab pos="3162300" algn="l"/>
                <a:tab pos="3517900" algn="l"/>
                <a:tab pos="3873500" algn="l"/>
                <a:tab pos="4229100" algn="l"/>
                <a:tab pos="4584700" algn="l"/>
              </a:tabLst>
              <a:defRPr sz="1400" b="1">
                <a:latin typeface="Lucida Grande"/>
                <a:ea typeface="Lucida Grande"/>
                <a:cs typeface="Lucida Grande"/>
                <a:sym typeface="Lucida Grande"/>
              </a:defRPr>
            </a:lvl1pPr>
          </a:lstStyle>
          <a:p>
            <a:r>
              <a:t>What would the government do to protect its newest cipher from a boy whose ASD brings the ability to crack it? And what will Bruce Willis do to protect him?</a:t>
            </a:r>
          </a:p>
        </p:txBody>
      </p:sp>
      <p:sp>
        <p:nvSpPr>
          <p:cNvPr id="129" name="Mercury Rising"/>
          <p:cNvSpPr txBox="1">
            <a:spLocks noGrp="1"/>
          </p:cNvSpPr>
          <p:nvPr>
            <p:ph type="title"/>
          </p:nvPr>
        </p:nvSpPr>
        <p:spPr>
          <a:prstGeom prst="rect">
            <a:avLst/>
          </a:prstGeom>
        </p:spPr>
        <p:txBody>
          <a:bodyPr/>
          <a:lstStyle/>
          <a:p>
            <a:r>
              <a:t>Mercury Rising</a:t>
            </a:r>
          </a:p>
        </p:txBody>
      </p:sp>
      <p:pic>
        <p:nvPicPr>
          <p:cNvPr id="130" name="51m.jpg" descr="51m.jpg"/>
          <p:cNvPicPr>
            <a:picLocks noChangeAspect="1"/>
          </p:cNvPicPr>
          <p:nvPr/>
        </p:nvPicPr>
        <p:blipFill>
          <a:blip r:embed="rId4">
            <a:extLst/>
          </a:blip>
          <a:stretch>
            <a:fillRect/>
          </a:stretch>
        </p:blipFill>
        <p:spPr>
          <a:xfrm>
            <a:off x="1460500" y="3136900"/>
            <a:ext cx="1219200" cy="1778000"/>
          </a:xfrm>
          <a:prstGeom prst="rect">
            <a:avLst/>
          </a:prstGeom>
          <a:ln w="12700">
            <a:miter lim="400000"/>
          </a:ln>
        </p:spPr>
      </p:pic>
      <p:pic>
        <p:nvPicPr>
          <p:cNvPr id="131" name="pasted-image.tiff" descr="pasted-image.tiff"/>
          <p:cNvPicPr>
            <a:picLocks noChangeAspect="1"/>
          </p:cNvPicPr>
          <p:nvPr/>
        </p:nvPicPr>
        <p:blipFill>
          <a:blip r:embed="rId5">
            <a:extLst/>
          </a:blip>
          <a:stretch>
            <a:fillRect/>
          </a:stretch>
        </p:blipFill>
        <p:spPr>
          <a:xfrm>
            <a:off x="11214100" y="1644650"/>
            <a:ext cx="1270000" cy="12446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asted3.tiff" descr="pasted3.tiff"/>
          <p:cNvPicPr>
            <a:picLocks noChangeAspect="1"/>
          </p:cNvPicPr>
          <p:nvPr/>
        </p:nvPicPr>
        <p:blipFill>
          <a:blip r:embed="rId2">
            <a:extLst/>
          </a:blip>
          <a:stretch>
            <a:fillRect/>
          </a:stretch>
        </p:blipFill>
        <p:spPr>
          <a:xfrm>
            <a:off x="7175500" y="3048000"/>
            <a:ext cx="4013202" cy="6423570"/>
          </a:xfrm>
          <a:prstGeom prst="rect">
            <a:avLst/>
          </a:prstGeom>
          <a:ln w="12700">
            <a:miter lim="400000"/>
          </a:ln>
        </p:spPr>
      </p:pic>
      <p:pic>
        <p:nvPicPr>
          <p:cNvPr id="134"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35" name="The capture of a German “Naval Enigma&quot; machine would help the Allied forces to track German U-Boats. In real life it was the British Navy that accomplished the feat, but we will allow our Five Eyes partners across the Atlantic to claim the credit, just for the duration of this movie."/>
          <p:cNvSpPr txBox="1">
            <a:spLocks noGrp="1"/>
          </p:cNvSpPr>
          <p:nvPr>
            <p:ph type="body" sz="half" idx="1"/>
          </p:nvPr>
        </p:nvSpPr>
        <p:spPr>
          <a:prstGeom prst="rect">
            <a:avLst/>
          </a:prstGeom>
        </p:spPr>
        <p:txBody>
          <a:bodyPr anchor="b"/>
          <a:lstStyle>
            <a:lvl1pPr marL="0" indent="0">
              <a:lnSpc>
                <a:spcPts val="1600"/>
              </a:lnSpc>
              <a:buSzTx/>
              <a:buNone/>
              <a:tabLst>
                <a:tab pos="673100" algn="l"/>
                <a:tab pos="1028700" algn="l"/>
                <a:tab pos="1384300" algn="l"/>
                <a:tab pos="1739900" algn="l"/>
                <a:tab pos="2095500" algn="l"/>
                <a:tab pos="2451100" algn="l"/>
                <a:tab pos="2806700" algn="l"/>
                <a:tab pos="3162300" algn="l"/>
                <a:tab pos="3517900" algn="l"/>
                <a:tab pos="3873500" algn="l"/>
                <a:tab pos="4229100" algn="l"/>
                <a:tab pos="4584700" algn="l"/>
              </a:tabLst>
              <a:defRPr sz="1400" b="1">
                <a:latin typeface="Lucida Grande"/>
                <a:ea typeface="Lucida Grande"/>
                <a:cs typeface="Lucida Grande"/>
                <a:sym typeface="Lucida Grande"/>
              </a:defRPr>
            </a:lvl1pPr>
          </a:lstStyle>
          <a:p>
            <a:r>
              <a:t>The capture of a German “Naval Enigma" machine would help the Allied forces to track German U-Boats. In real life it was the British Navy that accomplished the feat, but we will allow our Five Eyes partners across the Atlantic to claim the credit, just for the duration of this movie.</a:t>
            </a:r>
          </a:p>
        </p:txBody>
      </p:sp>
      <p:sp>
        <p:nvSpPr>
          <p:cNvPr id="136" name="U-571"/>
          <p:cNvSpPr txBox="1">
            <a:spLocks noGrp="1"/>
          </p:cNvSpPr>
          <p:nvPr>
            <p:ph type="title"/>
          </p:nvPr>
        </p:nvSpPr>
        <p:spPr>
          <a:prstGeom prst="rect">
            <a:avLst/>
          </a:prstGeom>
        </p:spPr>
        <p:txBody>
          <a:bodyPr/>
          <a:lstStyle/>
          <a:p>
            <a:r>
              <a:t>U-571</a:t>
            </a:r>
          </a:p>
        </p:txBody>
      </p:sp>
      <p:pic>
        <p:nvPicPr>
          <p:cNvPr id="137" name="80m.jpg" descr="80m.jpg"/>
          <p:cNvPicPr>
            <a:picLocks noChangeAspect="1"/>
          </p:cNvPicPr>
          <p:nvPr/>
        </p:nvPicPr>
        <p:blipFill>
          <a:blip r:embed="rId4">
            <a:extLst/>
          </a:blip>
          <a:stretch>
            <a:fillRect/>
          </a:stretch>
        </p:blipFill>
        <p:spPr>
          <a:xfrm>
            <a:off x="1460500" y="3124200"/>
            <a:ext cx="1231900" cy="1778000"/>
          </a:xfrm>
          <a:prstGeom prst="rect">
            <a:avLst/>
          </a:prstGeom>
          <a:ln w="12700">
            <a:miter lim="400000"/>
          </a:ln>
        </p:spPr>
      </p:pic>
      <p:pic>
        <p:nvPicPr>
          <p:cNvPr id="138" name="pasted-image.tiff" descr="pasted-image.tiff"/>
          <p:cNvPicPr>
            <a:picLocks noChangeAspect="1"/>
          </p:cNvPicPr>
          <p:nvPr/>
        </p:nvPicPr>
        <p:blipFill>
          <a:blip r:embed="rId5">
            <a:extLst/>
          </a:blip>
          <a:stretch>
            <a:fillRect/>
          </a:stretch>
        </p:blipFill>
        <p:spPr>
          <a:xfrm>
            <a:off x="11214100" y="1644650"/>
            <a:ext cx="1270000" cy="12446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asted4.tiff" descr="pasted4.tiff"/>
          <p:cNvPicPr>
            <a:picLocks noChangeAspect="1"/>
          </p:cNvPicPr>
          <p:nvPr/>
        </p:nvPicPr>
        <p:blipFill>
          <a:blip r:embed="rId2">
            <a:extLst/>
          </a:blip>
          <a:stretch>
            <a:fillRect/>
          </a:stretch>
        </p:blipFill>
        <p:spPr>
          <a:xfrm>
            <a:off x="4737100" y="3187700"/>
            <a:ext cx="7274886" cy="5441956"/>
          </a:xfrm>
          <a:prstGeom prst="rect">
            <a:avLst/>
          </a:prstGeom>
          <a:ln w="12700">
            <a:miter lim="400000"/>
          </a:ln>
        </p:spPr>
      </p:pic>
      <p:pic>
        <p:nvPicPr>
          <p:cNvPr id="141"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42" name="SPECTRE is planning to steal a Russian encryption machine, threatening to destabilise the fragile Cold War peace. For Bond to upset their plans he will have to fight classic Red Grant and the ruthless Rosa Klebb, a former KGB agent with poison-tipped shoes. E"/>
          <p:cNvSpPr txBox="1">
            <a:spLocks noGrp="1"/>
          </p:cNvSpPr>
          <p:nvPr>
            <p:ph type="body" sz="half" idx="1"/>
          </p:nvPr>
        </p:nvSpPr>
        <p:spPr>
          <a:prstGeom prst="rect">
            <a:avLst/>
          </a:prstGeom>
        </p:spPr>
        <p:txBody>
          <a:bodyPr anchor="b"/>
          <a:lstStyle>
            <a:lvl1pPr marL="0" indent="0">
              <a:lnSpc>
                <a:spcPts val="1600"/>
              </a:lnSpc>
              <a:buSzTx/>
              <a:buNone/>
              <a:tabLst>
                <a:tab pos="673100" algn="l"/>
                <a:tab pos="1028700" algn="l"/>
                <a:tab pos="1384300" algn="l"/>
                <a:tab pos="1739900" algn="l"/>
                <a:tab pos="2095500" algn="l"/>
                <a:tab pos="2451100" algn="l"/>
                <a:tab pos="2806700" algn="l"/>
                <a:tab pos="3162300" algn="l"/>
                <a:tab pos="3517900" algn="l"/>
                <a:tab pos="3873500" algn="l"/>
                <a:tab pos="4229100" algn="l"/>
                <a:tab pos="4584700" algn="l"/>
              </a:tabLst>
              <a:defRPr sz="1400" b="1">
                <a:latin typeface="Lucida Grande"/>
                <a:ea typeface="Lucida Grande"/>
                <a:cs typeface="Lucida Grande"/>
                <a:sym typeface="Lucida Grande"/>
              </a:defRPr>
            </a:lvl1pPr>
          </a:lstStyle>
          <a:p>
            <a:r>
              <a:rPr dirty="0"/>
              <a:t>SPECTRE is planning to steal a Russian encryption machine, threatening to destabilise the fragile Cold War peace. For Bond to upset their plans he will have to fight classic Red Grant and the ruthless Rosa Klebb, a former KGB agent with poison-tipped shoes</a:t>
            </a:r>
            <a:r>
              <a:rPr dirty="0" smtClean="0"/>
              <a:t>.</a:t>
            </a:r>
            <a:endParaRPr dirty="0"/>
          </a:p>
        </p:txBody>
      </p:sp>
      <p:sp>
        <p:nvSpPr>
          <p:cNvPr id="143" name="From Russia with Love"/>
          <p:cNvSpPr txBox="1">
            <a:spLocks noGrp="1"/>
          </p:cNvSpPr>
          <p:nvPr>
            <p:ph type="title"/>
          </p:nvPr>
        </p:nvSpPr>
        <p:spPr>
          <a:prstGeom prst="rect">
            <a:avLst/>
          </a:prstGeom>
        </p:spPr>
        <p:txBody>
          <a:bodyPr/>
          <a:lstStyle/>
          <a:p>
            <a:r>
              <a:t>From Russia with Love</a:t>
            </a:r>
          </a:p>
        </p:txBody>
      </p:sp>
      <p:pic>
        <p:nvPicPr>
          <p:cNvPr id="144" name="90m.jpg" descr="90m.jpg"/>
          <p:cNvPicPr>
            <a:picLocks noChangeAspect="1"/>
          </p:cNvPicPr>
          <p:nvPr/>
        </p:nvPicPr>
        <p:blipFill>
          <a:blip r:embed="rId4">
            <a:extLst/>
          </a:blip>
          <a:stretch>
            <a:fillRect/>
          </a:stretch>
        </p:blipFill>
        <p:spPr>
          <a:xfrm>
            <a:off x="1447800" y="3124200"/>
            <a:ext cx="1219200" cy="1778000"/>
          </a:xfrm>
          <a:prstGeom prst="rect">
            <a:avLst/>
          </a:prstGeom>
          <a:ln w="12700">
            <a:miter lim="400000"/>
          </a:ln>
        </p:spPr>
      </p:pic>
      <p:pic>
        <p:nvPicPr>
          <p:cNvPr id="145" name="pasted-image.tiff" descr="pasted-image.tiff"/>
          <p:cNvPicPr>
            <a:picLocks noChangeAspect="1"/>
          </p:cNvPicPr>
          <p:nvPr/>
        </p:nvPicPr>
        <p:blipFill>
          <a:blip r:embed="rId5">
            <a:extLst/>
          </a:blip>
          <a:stretch>
            <a:fillRect/>
          </a:stretch>
        </p:blipFill>
        <p:spPr>
          <a:xfrm>
            <a:off x="11214100" y="1644650"/>
            <a:ext cx="1270000" cy="12446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0783226004.01.LZZZZZZZ.jpg" descr="0783226004.01.LZZZZZZZ.jpg"/>
          <p:cNvPicPr>
            <a:picLocks noChangeAspect="1"/>
          </p:cNvPicPr>
          <p:nvPr/>
        </p:nvPicPr>
        <p:blipFill>
          <a:blip r:embed="rId2">
            <a:extLst/>
          </a:blip>
          <a:stretch>
            <a:fillRect/>
          </a:stretch>
        </p:blipFill>
        <p:spPr>
          <a:xfrm>
            <a:off x="7213600" y="3238500"/>
            <a:ext cx="3937000" cy="6032500"/>
          </a:xfrm>
          <a:prstGeom prst="rect">
            <a:avLst/>
          </a:prstGeom>
          <a:ln w="12700">
            <a:miter lim="400000"/>
          </a:ln>
        </p:spPr>
      </p:pic>
      <p:pic>
        <p:nvPicPr>
          <p:cNvPr id="148"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49" name="SETEC ASTRONOMY?"/>
          <p:cNvSpPr txBox="1">
            <a:spLocks noGrp="1"/>
          </p:cNvSpPr>
          <p:nvPr>
            <p:ph type="body" sz="half" idx="1"/>
          </p:nvPr>
        </p:nvSpPr>
        <p:spPr>
          <a:prstGeom prst="rect">
            <a:avLst/>
          </a:prstGeom>
        </p:spPr>
        <p:txBody>
          <a:bodyPr anchor="b"/>
          <a:lstStyle>
            <a:lvl1pPr marL="0" indent="0">
              <a:lnSpc>
                <a:spcPts val="1600"/>
              </a:lnSpc>
              <a:buSzTx/>
              <a:buNone/>
              <a:tabLst>
                <a:tab pos="673100" algn="l"/>
                <a:tab pos="1028700" algn="l"/>
                <a:tab pos="1384300" algn="l"/>
                <a:tab pos="1739900" algn="l"/>
                <a:tab pos="2095500" algn="l"/>
                <a:tab pos="2451100" algn="l"/>
                <a:tab pos="2806700" algn="l"/>
                <a:tab pos="3162300" algn="l"/>
                <a:tab pos="3517900" algn="l"/>
                <a:tab pos="3873500" algn="l"/>
                <a:tab pos="4229100" algn="l"/>
                <a:tab pos="4584700" algn="l"/>
              </a:tabLst>
              <a:defRPr sz="1400" b="1">
                <a:latin typeface="Lucida Grande"/>
                <a:ea typeface="Lucida Grande"/>
                <a:cs typeface="Lucida Grande"/>
                <a:sym typeface="Lucida Grande"/>
              </a:defRPr>
            </a:lvl1pPr>
          </a:lstStyle>
          <a:p>
            <a:r>
              <a:t>SETEC ASTRONOMY?</a:t>
            </a:r>
          </a:p>
        </p:txBody>
      </p:sp>
      <p:sp>
        <p:nvSpPr>
          <p:cNvPr id="150" name="Sneakers"/>
          <p:cNvSpPr txBox="1">
            <a:spLocks noGrp="1"/>
          </p:cNvSpPr>
          <p:nvPr>
            <p:ph type="title"/>
          </p:nvPr>
        </p:nvSpPr>
        <p:spPr>
          <a:prstGeom prst="rect">
            <a:avLst/>
          </a:prstGeom>
        </p:spPr>
        <p:txBody>
          <a:bodyPr/>
          <a:lstStyle/>
          <a:p>
            <a:r>
              <a:t>Sneakers</a:t>
            </a:r>
          </a:p>
        </p:txBody>
      </p:sp>
      <p:pic>
        <p:nvPicPr>
          <p:cNvPr id="151" name="pasted5.tiff" descr="pasted5.tiff"/>
          <p:cNvPicPr>
            <a:picLocks noChangeAspect="1"/>
          </p:cNvPicPr>
          <p:nvPr/>
        </p:nvPicPr>
        <p:blipFill>
          <a:blip r:embed="rId4">
            <a:extLst/>
          </a:blip>
          <a:stretch>
            <a:fillRect/>
          </a:stretch>
        </p:blipFill>
        <p:spPr>
          <a:xfrm>
            <a:off x="1447800" y="3086100"/>
            <a:ext cx="1155700" cy="1778000"/>
          </a:xfrm>
          <a:prstGeom prst="rect">
            <a:avLst/>
          </a:prstGeom>
          <a:ln w="12700">
            <a:miter lim="400000"/>
          </a:ln>
        </p:spPr>
      </p:pic>
      <p:pic>
        <p:nvPicPr>
          <p:cNvPr id="152" name="pasted-image.tiff" descr="pasted-image.tiff"/>
          <p:cNvPicPr>
            <a:picLocks noChangeAspect="1"/>
          </p:cNvPicPr>
          <p:nvPr/>
        </p:nvPicPr>
        <p:blipFill>
          <a:blip r:embed="rId5">
            <a:extLst/>
          </a:blip>
          <a:stretch>
            <a:fillRect/>
          </a:stretch>
        </p:blipFill>
        <p:spPr>
          <a:xfrm>
            <a:off x="11214100" y="1644650"/>
            <a:ext cx="1270000" cy="1244600"/>
          </a:xfrm>
          <a:prstGeom prst="rect">
            <a:avLst/>
          </a:prstGeom>
          <a:ln w="12700">
            <a:miter lim="400000"/>
          </a:ln>
        </p:spPr>
      </p:pic>
      <p:sp>
        <p:nvSpPr>
          <p:cNvPr id="153" name="Text"/>
          <p:cNvSpPr txBox="1"/>
          <p:nvPr/>
        </p:nvSpPr>
        <p:spPr>
          <a:xfrm>
            <a:off x="5925877" y="4552949"/>
            <a:ext cx="1153046" cy="647701"/>
          </a:xfrm>
          <a:prstGeom prst="rect">
            <a:avLst/>
          </a:prstGeom>
          <a:ln w="12700">
            <a:miter lim="400000"/>
          </a:ln>
        </p:spPr>
        <p:txBody>
          <a:bodyPr wrap="none" lIns="50800" tIns="50800" rIns="50800" bIns="50800" anchor="ctr">
            <a:spAutoFit/>
          </a:bodyPr>
          <a:lstStyle/>
          <a:p>
            <a:pPr>
              <a:defRPr b="1">
                <a:latin typeface="Lucida Grande"/>
                <a:ea typeface="Lucida Grande"/>
                <a:cs typeface="Lucida Grande"/>
                <a:sym typeface="Lucida Grande"/>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asted6.tiff" descr="pasted6.tiff"/>
          <p:cNvPicPr>
            <a:picLocks noChangeAspect="1"/>
          </p:cNvPicPr>
          <p:nvPr/>
        </p:nvPicPr>
        <p:blipFill>
          <a:blip r:embed="rId2">
            <a:extLst/>
          </a:blip>
          <a:stretch>
            <a:fillRect/>
          </a:stretch>
        </p:blipFill>
        <p:spPr>
          <a:xfrm>
            <a:off x="7213600" y="3136900"/>
            <a:ext cx="3924300" cy="5886450"/>
          </a:xfrm>
          <a:prstGeom prst="rect">
            <a:avLst/>
          </a:prstGeom>
          <a:ln w="12700">
            <a:miter lim="400000"/>
          </a:ln>
        </p:spPr>
      </p:pic>
      <p:pic>
        <p:nvPicPr>
          <p:cNvPr id="156"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57" name="When the U-boat fleet changes its Enigma protocols Bletchley Park find themselves unable to crack Nazi transmissions. With Britain dependent on the safe passage of Merchant Navy convoys it falls to code breakers Tom Jericho and Hester Wallace to break the code again. T"/>
          <p:cNvSpPr txBox="1">
            <a:spLocks noGrp="1"/>
          </p:cNvSpPr>
          <p:nvPr>
            <p:ph type="body" sz="half" idx="1"/>
          </p:nvPr>
        </p:nvSpPr>
        <p:spPr>
          <a:xfrm>
            <a:off x="1454150" y="3124200"/>
            <a:ext cx="4635500" cy="5664200"/>
          </a:xfrm>
          <a:prstGeom prst="rect">
            <a:avLst/>
          </a:prstGeom>
        </p:spPr>
        <p:txBody>
          <a:bodyPr anchor="b"/>
          <a:lstStyle>
            <a:lvl1pPr marL="0" indent="0">
              <a:lnSpc>
                <a:spcPts val="1600"/>
              </a:lnSpc>
              <a:buSzTx/>
              <a:buNone/>
              <a:tabLst>
                <a:tab pos="673100" algn="l"/>
                <a:tab pos="1028700" algn="l"/>
                <a:tab pos="1384300" algn="l"/>
                <a:tab pos="1739900" algn="l"/>
                <a:tab pos="2095500" algn="l"/>
                <a:tab pos="2451100" algn="l"/>
                <a:tab pos="2806700" algn="l"/>
                <a:tab pos="3162300" algn="l"/>
                <a:tab pos="3517900" algn="l"/>
                <a:tab pos="3873500" algn="l"/>
                <a:tab pos="4229100" algn="l"/>
                <a:tab pos="4584700" algn="l"/>
              </a:tabLst>
              <a:defRPr sz="1400" b="1">
                <a:latin typeface="Lucida Grande"/>
                <a:ea typeface="Lucida Grande"/>
                <a:cs typeface="Lucida Grande"/>
                <a:sym typeface="Lucida Grande"/>
              </a:defRPr>
            </a:lvl1pPr>
          </a:lstStyle>
          <a:p>
            <a:r>
              <a:rPr dirty="0"/>
              <a:t>When the U-boat fleet changes its Enigma protocols Bletchley Park find themselves unable to crack Nazi transmissions. With Britain dependent on the safe passage of Merchant Navy convoys it falls to code breakers Tom Jericho and Hester Wallace to break the code again</a:t>
            </a:r>
            <a:r>
              <a:rPr dirty="0" smtClean="0"/>
              <a:t>.</a:t>
            </a:r>
            <a:endParaRPr dirty="0"/>
          </a:p>
        </p:txBody>
      </p:sp>
      <p:sp>
        <p:nvSpPr>
          <p:cNvPr id="158" name="Enigma"/>
          <p:cNvSpPr txBox="1">
            <a:spLocks noGrp="1"/>
          </p:cNvSpPr>
          <p:nvPr>
            <p:ph type="title"/>
          </p:nvPr>
        </p:nvSpPr>
        <p:spPr>
          <a:prstGeom prst="rect">
            <a:avLst/>
          </a:prstGeom>
        </p:spPr>
        <p:txBody>
          <a:bodyPr/>
          <a:lstStyle/>
          <a:p>
            <a:r>
              <a:t>Enigma</a:t>
            </a:r>
          </a:p>
        </p:txBody>
      </p:sp>
      <p:pic>
        <p:nvPicPr>
          <p:cNvPr id="159" name="pasted7.tiff" descr="pasted7.tiff"/>
          <p:cNvPicPr>
            <a:picLocks noChangeAspect="1"/>
          </p:cNvPicPr>
          <p:nvPr/>
        </p:nvPicPr>
        <p:blipFill>
          <a:blip r:embed="rId4">
            <a:extLst/>
          </a:blip>
          <a:stretch>
            <a:fillRect/>
          </a:stretch>
        </p:blipFill>
        <p:spPr>
          <a:xfrm>
            <a:off x="1460500" y="3124200"/>
            <a:ext cx="1219200" cy="1778000"/>
          </a:xfrm>
          <a:prstGeom prst="rect">
            <a:avLst/>
          </a:prstGeom>
          <a:ln w="12700">
            <a:miter lim="400000"/>
          </a:ln>
        </p:spPr>
      </p:pic>
      <p:pic>
        <p:nvPicPr>
          <p:cNvPr id="160" name="pasted-image.tiff" descr="pasted-image.tiff"/>
          <p:cNvPicPr>
            <a:picLocks noChangeAspect="1"/>
          </p:cNvPicPr>
          <p:nvPr/>
        </p:nvPicPr>
        <p:blipFill>
          <a:blip r:embed="rId5">
            <a:extLst/>
          </a:blip>
          <a:stretch>
            <a:fillRect/>
          </a:stretch>
        </p:blipFill>
        <p:spPr>
          <a:xfrm>
            <a:off x="11214100" y="1644650"/>
            <a:ext cx="1270000" cy="1244600"/>
          </a:xfrm>
          <a:prstGeom prst="rect">
            <a:avLst/>
          </a:prstGeom>
          <a:ln w="12700">
            <a:miter lim="400000"/>
          </a:ln>
        </p:spPr>
      </p:pic>
      <p:sp>
        <p:nvSpPr>
          <p:cNvPr id="161" name="Text"/>
          <p:cNvSpPr txBox="1"/>
          <p:nvPr/>
        </p:nvSpPr>
        <p:spPr>
          <a:xfrm>
            <a:off x="5980506" y="4546600"/>
            <a:ext cx="1043788" cy="660400"/>
          </a:xfrm>
          <a:prstGeom prst="rect">
            <a:avLst/>
          </a:prstGeom>
          <a:ln w="12700">
            <a:miter lim="400000"/>
          </a:ln>
        </p:spPr>
        <p:txBody>
          <a:bodyPr wrap="none" lIns="50800" tIns="50800" rIns="50800" bIns="50800" anchor="ctr">
            <a:spAutoFit/>
          </a:bodyPr>
          <a:lstStyle/>
          <a:p>
            <a:endParaRPr/>
          </a:p>
        </p:txBody>
      </p:sp>
      <p:sp>
        <p:nvSpPr>
          <p:cNvPr id="162" name="Text"/>
          <p:cNvSpPr txBox="1"/>
          <p:nvPr/>
        </p:nvSpPr>
        <p:spPr>
          <a:xfrm>
            <a:off x="6107506" y="4673600"/>
            <a:ext cx="1043788" cy="660400"/>
          </a:xfrm>
          <a:prstGeom prst="rect">
            <a:avLst/>
          </a:prstGeom>
          <a:ln w="12700">
            <a:miter lim="400000"/>
          </a:ln>
        </p:spPr>
        <p:txBody>
          <a:bodyPr wrap="none" lIns="50800" tIns="50800" rIns="50800" bIns="50800" anchor="ctr">
            <a:spAutoFit/>
          </a:bodyPr>
          <a:lstStyle/>
          <a:p>
            <a:endParaRPr/>
          </a:p>
        </p:txBody>
      </p:sp>
      <p:sp>
        <p:nvSpPr>
          <p:cNvPr id="163" name="Text"/>
          <p:cNvSpPr txBox="1"/>
          <p:nvPr/>
        </p:nvSpPr>
        <p:spPr>
          <a:xfrm>
            <a:off x="6234506" y="4800600"/>
            <a:ext cx="1043788" cy="660400"/>
          </a:xfrm>
          <a:prstGeom prst="rect">
            <a:avLst/>
          </a:prstGeom>
          <a:ln w="12700">
            <a:miter lim="400000"/>
          </a:ln>
        </p:spPr>
        <p:txBody>
          <a:bodyPr wrap="none" lIns="50800" tIns="50800" rIns="50800" bIns="50800" anchor="ctr">
            <a:spAutoFit/>
          </a:bodyP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MV5BMTY3NTc4OTYxMF5BMl5BanBnXkFtZTcwMjk5NzUyMw@@._V1_SY1000_CR0,0,674,1000_AL_.jpg" descr="MV5BMTY3NTc4OTYxMF5BMl5BanBnXkFtZTcwMjk5NzUyMw@@._V1_SY1000_CR0,0,674,1000_AL_.jpg"/>
          <p:cNvPicPr>
            <a:picLocks noChangeAspect="1"/>
          </p:cNvPicPr>
          <p:nvPr/>
        </p:nvPicPr>
        <p:blipFill>
          <a:blip r:embed="rId2">
            <a:extLst/>
          </a:blip>
          <a:srcRect b="10363"/>
          <a:stretch>
            <a:fillRect/>
          </a:stretch>
        </p:blipFill>
        <p:spPr>
          <a:xfrm>
            <a:off x="7049302" y="3124994"/>
            <a:ext cx="4265596" cy="5672890"/>
          </a:xfrm>
          <a:prstGeom prst="rect">
            <a:avLst/>
          </a:prstGeom>
          <a:ln w="12700">
            <a:miter lim="400000"/>
          </a:ln>
        </p:spPr>
      </p:pic>
      <p:pic>
        <p:nvPicPr>
          <p:cNvPr id="166" name="Notebook_photo-bullets.tif" descr="Notebook_photo-bullets.tif"/>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167" name="National Treasure"/>
          <p:cNvSpPr txBox="1">
            <a:spLocks noGrp="1"/>
          </p:cNvSpPr>
          <p:nvPr>
            <p:ph type="title"/>
          </p:nvPr>
        </p:nvSpPr>
        <p:spPr>
          <a:prstGeom prst="rect">
            <a:avLst/>
          </a:prstGeom>
        </p:spPr>
        <p:txBody>
          <a:bodyPr/>
          <a:lstStyle/>
          <a:p>
            <a:r>
              <a:t>National Treasure</a:t>
            </a:r>
          </a:p>
        </p:txBody>
      </p:sp>
      <p:sp>
        <p:nvSpPr>
          <p:cNvPr id="168" name="Body"/>
          <p:cNvSpPr txBox="1">
            <a:spLocks noGrp="1"/>
          </p:cNvSpPr>
          <p:nvPr>
            <p:ph type="body" sz="half" idx="1"/>
          </p:nvPr>
        </p:nvSpPr>
        <p:spPr>
          <a:xfrm>
            <a:off x="1454150" y="3124200"/>
            <a:ext cx="4635500" cy="5664200"/>
          </a:xfrm>
          <a:prstGeom prst="rect">
            <a:avLst/>
          </a:prstGeom>
        </p:spPr>
        <p:txBody>
          <a:bodyPr/>
          <a:lstStyle/>
          <a:p>
            <a:pPr marL="0" indent="0" algn="ctr">
              <a:lnSpc>
                <a:spcPts val="4300"/>
              </a:lnSpc>
              <a:spcBef>
                <a:spcPts val="200"/>
              </a:spcBef>
              <a:buSzTx/>
              <a:buNone/>
              <a:tabLst>
                <a:tab pos="1219200" algn="l"/>
              </a:tabLst>
              <a:defRPr sz="3600" b="1">
                <a:solidFill>
                  <a:srgbClr val="DFE8F2"/>
                </a:solidFill>
                <a:latin typeface="Lucida Grande"/>
                <a:ea typeface="Lucida Grande"/>
                <a:cs typeface="Lucida Grande"/>
                <a:sym typeface="Lucida Grande"/>
              </a:defRPr>
            </a:pPr>
            <a:endParaRPr/>
          </a:p>
        </p:txBody>
      </p:sp>
      <p:pic>
        <p:nvPicPr>
          <p:cNvPr id="169" name="pasted-image.tiff" descr="pasted-image.tiff"/>
          <p:cNvPicPr>
            <a:picLocks noChangeAspect="1"/>
          </p:cNvPicPr>
          <p:nvPr/>
        </p:nvPicPr>
        <p:blipFill>
          <a:blip r:embed="rId4">
            <a:extLst/>
          </a:blip>
          <a:stretch>
            <a:fillRect/>
          </a:stretch>
        </p:blipFill>
        <p:spPr>
          <a:xfrm>
            <a:off x="11214100" y="1771650"/>
            <a:ext cx="1270000" cy="990600"/>
          </a:xfrm>
          <a:prstGeom prst="rect">
            <a:avLst/>
          </a:prstGeom>
          <a:ln w="12700">
            <a:miter lim="400000"/>
          </a:ln>
        </p:spPr>
      </p:pic>
      <p:sp>
        <p:nvSpPr>
          <p:cNvPr id="170" name="A historian races to find the legendary Templar Treasure before a team of mercenaries can find it. Secret messages hidden on important US historic artefacts lead to a nationwide hunt for the treasure and a quest to avoid imprisonment."/>
          <p:cNvSpPr txBox="1"/>
          <p:nvPr/>
        </p:nvSpPr>
        <p:spPr>
          <a:xfrm>
            <a:off x="1454150" y="3129360"/>
            <a:ext cx="4635500" cy="566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lgn="l">
              <a:lnSpc>
                <a:spcPts val="1600"/>
              </a:lnSpc>
              <a:spcBef>
                <a:spcPts val="3600"/>
              </a:spcBef>
              <a:tabLst>
                <a:tab pos="673100" algn="l"/>
                <a:tab pos="1028700" algn="l"/>
                <a:tab pos="1384300" algn="l"/>
                <a:tab pos="1739900" algn="l"/>
                <a:tab pos="2095500" algn="l"/>
                <a:tab pos="2451100" algn="l"/>
                <a:tab pos="2806700" algn="l"/>
                <a:tab pos="3162300" algn="l"/>
                <a:tab pos="3517900" algn="l"/>
                <a:tab pos="3873500" algn="l"/>
                <a:tab pos="4229100" algn="l"/>
                <a:tab pos="4584700" algn="l"/>
              </a:tabLst>
              <a:defRPr sz="1400" b="1">
                <a:solidFill>
                  <a:srgbClr val="000000"/>
                </a:solidFill>
                <a:latin typeface="Lucida Grande"/>
                <a:ea typeface="Lucida Grande"/>
                <a:cs typeface="Lucida Grande"/>
                <a:sym typeface="Lucida Grande"/>
              </a:defRPr>
            </a:lvl1pPr>
          </a:lstStyle>
          <a:p>
            <a:r>
              <a:rPr dirty="0"/>
              <a:t>A historian races to find the legendary Templar Treasure before a team of mercenaries can find it. Secret messages hidden on important US historic artefacts lead to a nationwide hunt for the treasure and a quest to avoid imprisonment.</a:t>
            </a:r>
          </a:p>
        </p:txBody>
      </p:sp>
      <p:pic>
        <p:nvPicPr>
          <p:cNvPr id="171" name="MV5BMTUzOTcwOTU5Ml5BMl5BanBnXkFtZTcwMDQ5NzUyMw@@._V1_SY1000_CR0,0,668,1000_AL_.jpg" descr="MV5BMTUzOTcwOTU5Ml5BMl5BanBnXkFtZTcwMDQ5NzUyMw@@._V1_SY1000_CR0,0,668,1000_AL_.jpg"/>
          <p:cNvPicPr>
            <a:picLocks noChangeAspect="1"/>
          </p:cNvPicPr>
          <p:nvPr/>
        </p:nvPicPr>
        <p:blipFill>
          <a:blip r:embed="rId5">
            <a:extLst/>
          </a:blip>
          <a:stretch>
            <a:fillRect/>
          </a:stretch>
        </p:blipFill>
        <p:spPr>
          <a:xfrm>
            <a:off x="1474425" y="3121471"/>
            <a:ext cx="1191350" cy="1783458"/>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F28613"/>
      </a:dk1>
      <a:lt1>
        <a:srgbClr val="DFE8F2"/>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Stone Sans Sem ITC TT-Semi"/>
        <a:ea typeface="Stone Sans Sem ITC TT-Semi"/>
        <a:cs typeface="Stone Sans Sem ITC TT-Semi"/>
      </a:majorFont>
      <a:minorFont>
        <a:latin typeface="Stone Sans Sem ITC TT-Semi"/>
        <a:ea typeface="Stone Sans Sem ITC TT-Semi"/>
        <a:cs typeface="Stone Sans Sem ITC TT-Sem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ts val="4300"/>
          </a:lnSpc>
          <a:spcBef>
            <a:spcPts val="0"/>
          </a:spcBef>
          <a:spcAft>
            <a:spcPts val="0"/>
          </a:spcAft>
          <a:buClrTx/>
          <a:buSzTx/>
          <a:buFontTx/>
          <a:buNone/>
          <a:tabLst>
            <a:tab pos="1066800" algn="l"/>
          </a:tabLst>
          <a:defRPr kumimoji="0" sz="3600" b="0" i="0" u="none" strike="noStrike" cap="none" spc="0" normalizeH="0" baseline="0">
            <a:ln>
              <a:noFill/>
            </a:ln>
            <a:solidFill>
              <a:srgbClr val="DEE8F1"/>
            </a:solidFill>
            <a:effectLst>
              <a:outerShdw blurRad="38100" dist="12700" dir="5400000" rotWithShape="0">
                <a:srgbClr val="000000">
                  <a:alpha val="50000"/>
                </a:srgbClr>
              </a:outerShdw>
            </a:effectLst>
            <a:uFillTx/>
            <a:latin typeface="+mn-lt"/>
            <a:ea typeface="+mn-ea"/>
            <a:cs typeface="+mn-cs"/>
            <a:sym typeface="Stone Sans Sem ITC TT-Sem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Stone Sans Sem ITC TT-Semi"/>
        <a:ea typeface="Stone Sans Sem ITC TT-Semi"/>
        <a:cs typeface="Stone Sans Sem ITC TT-Semi"/>
      </a:majorFont>
      <a:minorFont>
        <a:latin typeface="Stone Sans Sem ITC TT-Semi"/>
        <a:ea typeface="Stone Sans Sem ITC TT-Semi"/>
        <a:cs typeface="Stone Sans Sem ITC TT-Sem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ts val="4300"/>
          </a:lnSpc>
          <a:spcBef>
            <a:spcPts val="0"/>
          </a:spcBef>
          <a:spcAft>
            <a:spcPts val="0"/>
          </a:spcAft>
          <a:buClrTx/>
          <a:buSzTx/>
          <a:buFontTx/>
          <a:buNone/>
          <a:tabLst>
            <a:tab pos="1066800" algn="l"/>
          </a:tabLst>
          <a:defRPr kumimoji="0" sz="3600" b="0" i="0" u="none" strike="noStrike" cap="none" spc="0" normalizeH="0" baseline="0">
            <a:ln>
              <a:noFill/>
            </a:ln>
            <a:solidFill>
              <a:srgbClr val="DEE8F1"/>
            </a:solidFill>
            <a:effectLst>
              <a:outerShdw blurRad="38100" dist="12700" dir="5400000" rotWithShape="0">
                <a:srgbClr val="000000">
                  <a:alpha val="50000"/>
                </a:srgbClr>
              </a:outerShdw>
            </a:effectLst>
            <a:uFillTx/>
            <a:latin typeface="+mn-lt"/>
            <a:ea typeface="+mn-ea"/>
            <a:cs typeface="+mn-cs"/>
            <a:sym typeface="Stone Sans Sem ITC TT-Sem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ts val="4300"/>
          </a:lnSpc>
          <a:spcBef>
            <a:spcPts val="200"/>
          </a:spcBef>
          <a:spcAft>
            <a:spcPts val="0"/>
          </a:spcAft>
          <a:buClrTx/>
          <a:buSzTx/>
          <a:buFontTx/>
          <a:buNone/>
          <a:tabLst>
            <a:tab pos="1219200" algn="l"/>
          </a:tabLst>
          <a:defRPr kumimoji="0" sz="3600" b="0" i="0" u="none" strike="noStrike" cap="none" spc="0" normalizeH="0" baseline="0">
            <a:ln>
              <a:noFill/>
            </a:ln>
            <a:solidFill>
              <a:srgbClr val="DFE8F2"/>
            </a:solidFill>
            <a:effectLst/>
            <a:uFillTx/>
            <a:latin typeface="+mn-lt"/>
            <a:ea typeface="+mn-ea"/>
            <a:cs typeface="+mn-cs"/>
            <a:sym typeface="Stone Sans Sem ITC TT-Sem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410</Words>
  <Application>Microsoft Macintosh PowerPoint</Application>
  <PresentationFormat>Custom</PresentationFormat>
  <Paragraphs>27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Bradley Hand ITC TT-Bold</vt:lpstr>
      <vt:lpstr>Lucida Grande</vt:lpstr>
      <vt:lpstr>Lucida Sans</vt:lpstr>
      <vt:lpstr>Stone Sans Sem ITC TT-Semi</vt:lpstr>
      <vt:lpstr>White</vt:lpstr>
      <vt:lpstr>Codes in movies</vt:lpstr>
      <vt:lpstr>Swordfish</vt:lpstr>
      <vt:lpstr>Windtalkers</vt:lpstr>
      <vt:lpstr>Mercury Rising</vt:lpstr>
      <vt:lpstr>U-571</vt:lpstr>
      <vt:lpstr>From Russia with Love</vt:lpstr>
      <vt:lpstr>Sneakers</vt:lpstr>
      <vt:lpstr>Enigma</vt:lpstr>
      <vt:lpstr>National Treasure</vt:lpstr>
      <vt:lpstr>Pi</vt:lpstr>
      <vt:lpstr>The Imitation Game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 in movies</dc:title>
  <cp:lastModifiedBy>Niblo G.A.</cp:lastModifiedBy>
  <cp:revision>1</cp:revision>
  <dcterms:modified xsi:type="dcterms:W3CDTF">2017-09-15T06:26:26Z</dcterms:modified>
</cp:coreProperties>
</file>